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1" r:id="rId6"/>
    <p:sldId id="264" r:id="rId7"/>
    <p:sldId id="257" r:id="rId8"/>
    <p:sldId id="263" r:id="rId9"/>
    <p:sldId id="268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7C7C-BCD3-4448-B784-D609FA9A6A64}" type="datetimeFigureOut">
              <a:rPr lang="ru-RU" smtClean="0"/>
              <a:pPr/>
              <a:t>11.11.2024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A4B3-7C5C-48C9-A5F7-7A70FAAB74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7C7C-BCD3-4448-B784-D609FA9A6A64}" type="datetimeFigureOut">
              <a:rPr lang="ru-RU" smtClean="0"/>
              <a:pPr/>
              <a:t>11.11.2024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A4B3-7C5C-48C9-A5F7-7A70FAAB74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7C7C-BCD3-4448-B784-D609FA9A6A64}" type="datetimeFigureOut">
              <a:rPr lang="ru-RU" smtClean="0"/>
              <a:pPr/>
              <a:t>11.11.2024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A4B3-7C5C-48C9-A5F7-7A70FAAB74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7C7C-BCD3-4448-B784-D609FA9A6A64}" type="datetimeFigureOut">
              <a:rPr lang="ru-RU" smtClean="0"/>
              <a:pPr/>
              <a:t>11.11.2024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A4B3-7C5C-48C9-A5F7-7A70FAAB74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7C7C-BCD3-4448-B784-D609FA9A6A64}" type="datetimeFigureOut">
              <a:rPr lang="ru-RU" smtClean="0"/>
              <a:pPr/>
              <a:t>11.11.2024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A4B3-7C5C-48C9-A5F7-7A70FAAB74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7C7C-BCD3-4448-B784-D609FA9A6A64}" type="datetimeFigureOut">
              <a:rPr lang="ru-RU" smtClean="0"/>
              <a:pPr/>
              <a:t>11.11.2024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A4B3-7C5C-48C9-A5F7-7A70FAAB74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7C7C-BCD3-4448-B784-D609FA9A6A64}" type="datetimeFigureOut">
              <a:rPr lang="ru-RU" smtClean="0"/>
              <a:pPr/>
              <a:t>11.11.2024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A4B3-7C5C-48C9-A5F7-7A70FAAB74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7C7C-BCD3-4448-B784-D609FA9A6A64}" type="datetimeFigureOut">
              <a:rPr lang="ru-RU" smtClean="0"/>
              <a:pPr/>
              <a:t>11.11.2024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A4B3-7C5C-48C9-A5F7-7A70FAAB74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7C7C-BCD3-4448-B784-D609FA9A6A64}" type="datetimeFigureOut">
              <a:rPr lang="ru-RU" smtClean="0"/>
              <a:pPr/>
              <a:t>11.11.2024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A4B3-7C5C-48C9-A5F7-7A70FAAB74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7C7C-BCD3-4448-B784-D609FA9A6A64}" type="datetimeFigureOut">
              <a:rPr lang="ru-RU" smtClean="0"/>
              <a:pPr/>
              <a:t>11.11.2024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A4B3-7C5C-48C9-A5F7-7A70FAAB74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7C7C-BCD3-4448-B784-D609FA9A6A64}" type="datetimeFigureOut">
              <a:rPr lang="ru-RU" smtClean="0"/>
              <a:pPr/>
              <a:t>11.11.2024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A4B3-7C5C-48C9-A5F7-7A70FAAB74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E7C7C-BCD3-4448-B784-D609FA9A6A64}" type="datetimeFigureOut">
              <a:rPr lang="ru-RU" smtClean="0"/>
              <a:pPr/>
              <a:t>11.11.2024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5A4B3-7C5C-48C9-A5F7-7A70FAAB74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mile0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214346" y="1071546"/>
            <a:ext cx="892968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 Шаги </a:t>
            </a:r>
          </a:p>
          <a:p>
            <a:pPr algn="ctr"/>
            <a:r>
              <a:rPr lang="ru-RU" sz="7200" b="1" cap="all" spc="0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   здоровью »</a:t>
            </a:r>
            <a:endParaRPr lang="ru-RU" sz="7200" b="1" cap="all" spc="0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14290"/>
            <a:ext cx="8643998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Классный час</a:t>
            </a:r>
            <a:endParaRPr lang="ru-RU" sz="6000" b="1" cap="all" spc="0" dirty="0">
              <a:ln/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а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286124"/>
            <a:ext cx="4344987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mile0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-71502" y="0"/>
            <a:ext cx="9215502" cy="2571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7700" b="1" u="sng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kumimoji="0" lang="ru-RU" sz="7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правило: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5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85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Правильно сочетай труд и отдых</a:t>
            </a:r>
            <a:r>
              <a:rPr kumimoji="0" lang="ru-RU" sz="85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</a:p>
        </p:txBody>
      </p:sp>
      <p:pic>
        <p:nvPicPr>
          <p:cNvPr id="2058" name="Picture 10" descr="D:\Картинки\Бизнес и Офис\12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3286148" cy="3412323"/>
          </a:xfrm>
          <a:prstGeom prst="rect">
            <a:avLst/>
          </a:prstGeom>
          <a:noFill/>
        </p:spPr>
      </p:pic>
      <p:pic>
        <p:nvPicPr>
          <p:cNvPr id="2059" name="Picture 11" descr="D:\Картинки\Бизнес и Офис\16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5909" y="3714752"/>
            <a:ext cx="3259542" cy="3143248"/>
          </a:xfrm>
          <a:prstGeom prst="rect">
            <a:avLst/>
          </a:prstGeom>
          <a:noFill/>
        </p:spPr>
      </p:pic>
      <p:pic>
        <p:nvPicPr>
          <p:cNvPr id="2060" name="Picture 12" descr="D:\Картинки\Люди\46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643182"/>
            <a:ext cx="2212383" cy="3835399"/>
          </a:xfrm>
          <a:prstGeom prst="rect">
            <a:avLst/>
          </a:prstGeom>
          <a:noFill/>
        </p:spPr>
      </p:pic>
      <p:pic>
        <p:nvPicPr>
          <p:cNvPr id="17" name="Picture 2" descr="я и мое здоровь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1643050"/>
            <a:ext cx="2071702" cy="21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mile0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</p:spPr>
      </p:pic>
      <p:pic>
        <p:nvPicPr>
          <p:cNvPr id="5" name="Picture 8" descr="D:\Картинки\Люди\71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1680291" cy="2487606"/>
          </a:xfrm>
          <a:prstGeom prst="rect">
            <a:avLst/>
          </a:prstGeom>
          <a:noFill/>
        </p:spPr>
      </p:pic>
      <p:pic>
        <p:nvPicPr>
          <p:cNvPr id="6" name="Picture 7" descr="D:\Картинки\Люди\40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143116"/>
            <a:ext cx="2145750" cy="3571876"/>
          </a:xfrm>
          <a:prstGeom prst="rect">
            <a:avLst/>
          </a:prstGeom>
          <a:noFill/>
        </p:spPr>
      </p:pic>
      <p:pic>
        <p:nvPicPr>
          <p:cNvPr id="7" name="Picture 6" descr="D:\Картинки\Люди\26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306769"/>
            <a:ext cx="3645369" cy="3551231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0" y="0"/>
            <a:ext cx="9215502" cy="214311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7700" b="1" u="sng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kumimoji="0" lang="ru-RU" sz="7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правило: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5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85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Кто спортом занимается, тот силы набирается</a:t>
            </a:r>
            <a:r>
              <a:rPr kumimoji="0" lang="ru-RU" sz="85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</a:p>
        </p:txBody>
      </p:sp>
      <p:pic>
        <p:nvPicPr>
          <p:cNvPr id="9" name="Picture 10" descr="Socr000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8450" y="1500174"/>
            <a:ext cx="12255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ockey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571876"/>
            <a:ext cx="27368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mile0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solidFill>
              <a:srgbClr val="FF0066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Всем здоровым, сильным быть,</a:t>
            </a:r>
            <a:endParaRPr lang="ru-RU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Крепко спорт всегда любить!</a:t>
            </a:r>
            <a:endParaRPr lang="ru-RU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Помнить всем о гигиене.</a:t>
            </a:r>
            <a:endParaRPr lang="ru-RU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Чистоте, здоровом теле,</a:t>
            </a:r>
            <a:endParaRPr lang="ru-RU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витаминами дружить, </a:t>
            </a:r>
            <a:endParaRPr lang="ru-RU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И, конечно, долго жить!</a:t>
            </a:r>
            <a:endParaRPr lang="ru-RU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800" dirty="0"/>
          </a:p>
        </p:txBody>
      </p:sp>
      <p:pic>
        <p:nvPicPr>
          <p:cNvPr id="7" name="Picture 2" descr="D:\Картинки\рисунки\рисунки1\Киска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2537"/>
            <a:ext cx="2214546" cy="2135463"/>
          </a:xfrm>
          <a:prstGeom prst="rect">
            <a:avLst/>
          </a:prstGeom>
          <a:noFill/>
        </p:spPr>
      </p:pic>
      <p:pic>
        <p:nvPicPr>
          <p:cNvPr id="11" name="Picture 2" descr="D:\Картинки\рисунки\рисунки1\Киска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722537"/>
            <a:ext cx="2214546" cy="2135463"/>
          </a:xfrm>
          <a:prstGeom prst="rect">
            <a:avLst/>
          </a:prstGeom>
          <a:noFill/>
        </p:spPr>
      </p:pic>
      <p:pic>
        <p:nvPicPr>
          <p:cNvPr id="12" name="Picture 2" descr="D:\Картинки\рисунки\рисунки1\Киска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722537"/>
            <a:ext cx="2214546" cy="2135463"/>
          </a:xfrm>
          <a:prstGeom prst="rect">
            <a:avLst/>
          </a:prstGeom>
          <a:noFill/>
        </p:spPr>
      </p:pic>
      <p:pic>
        <p:nvPicPr>
          <p:cNvPr id="13" name="Picture 2" descr="D:\Картинки\рисунки\рисунки1\Киска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722537"/>
            <a:ext cx="2500298" cy="2135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mile0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СОЛНЫШКО</a:t>
            </a:r>
            <a:endParaRPr lang="ru-RU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Documents and Settings\Натали\Рабочий стол\солнышко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571612"/>
            <a:ext cx="607223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mile0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pic>
        <p:nvPicPr>
          <p:cNvPr id="6" name="Picture 4" descr="Sky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78724"/>
            <a:ext cx="4714876" cy="3879276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-214338"/>
            <a:ext cx="9144000" cy="298291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Мир освещается солнцем,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а человек знанием.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1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000372"/>
            <a:ext cx="4429124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mile0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ДЕВИЗ: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000240"/>
            <a:ext cx="905414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ЗДОРОВ БУДЕШЬ – </a:t>
            </a:r>
          </a:p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ВСЁ ДОБУДЕШЬ!!!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0" y="0"/>
            <a:ext cx="2285984" cy="2143116"/>
            <a:chOff x="295" y="2493"/>
            <a:chExt cx="1917" cy="1827"/>
          </a:xfrm>
        </p:grpSpPr>
        <p:sp>
          <p:nvSpPr>
            <p:cNvPr id="8" name="Oval 36"/>
            <p:cNvSpPr>
              <a:spLocks noChangeArrowheads="1"/>
            </p:cNvSpPr>
            <p:nvPr/>
          </p:nvSpPr>
          <p:spPr bwMode="auto">
            <a:xfrm>
              <a:off x="703" y="2795"/>
              <a:ext cx="726" cy="9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9" name="Picture 35" descr="OWLBOOK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" y="2493"/>
              <a:ext cx="1917" cy="1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mile0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917596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ЗДОРОВЬЕ ДОРОЖЕ……..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714488"/>
            <a:ext cx="914400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ЗДОРОВ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БУДУ И ДЕНЕГ ….......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3500438"/>
            <a:ext cx="9144000" cy="1428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ЗДОРОВЬЕ НЕ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КУПИШЬ – ЕГО РАЗУМ……..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5429264"/>
            <a:ext cx="9144000" cy="1000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ЗДОРОВЬЕ ЗА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ДЕНЬГИ НЕ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mile0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Правила здоровья</a:t>
            </a:r>
            <a:endParaRPr lang="ru-RU" sz="8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7"/>
            <a:ext cx="9144000" cy="2000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u="sng" dirty="0" smtClean="0">
                <a:latin typeface="Times New Roman" pitchFamily="18" charset="0"/>
                <a:cs typeface="Times New Roman" pitchFamily="18" charset="0"/>
              </a:rPr>
              <a:t>1 правило:</a:t>
            </a:r>
          </a:p>
          <a:p>
            <a:pPr algn="ctr">
              <a:buNone/>
            </a:pPr>
            <a:r>
              <a:rPr lang="ru-RU" sz="54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«Чистота – залог здоровья»</a:t>
            </a:r>
            <a:endParaRPr lang="ru-RU" sz="5400" b="1" u="sng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00372"/>
            <a:ext cx="41214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Безк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786190"/>
            <a:ext cx="4286280" cy="282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backgrounds_0001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2227" name="Picture 4" descr="CRCTR1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981075"/>
            <a:ext cx="4672012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5" descr="AMERI2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6613"/>
            <a:ext cx="4672013" cy="577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WordArt 6"/>
          <p:cNvSpPr>
            <a:spLocks noChangeArrowheads="1" noChangeShapeType="1" noTextEdit="1"/>
          </p:cNvSpPr>
          <p:nvPr/>
        </p:nvSpPr>
        <p:spPr bwMode="auto">
          <a:xfrm>
            <a:off x="2268538" y="260350"/>
            <a:ext cx="424815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разминка</a:t>
            </a:r>
          </a:p>
        </p:txBody>
      </p:sp>
      <p:pic>
        <p:nvPicPr>
          <p:cNvPr id="52230" name="Picture 5" descr="AMERI2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57250"/>
            <a:ext cx="4672013" cy="57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mile0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-285784" y="0"/>
            <a:ext cx="9715568" cy="30003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правило: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5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«Умеренный в еде –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5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всегда здоров»</a:t>
            </a:r>
          </a:p>
        </p:txBody>
      </p:sp>
      <p:pic>
        <p:nvPicPr>
          <p:cNvPr id="6" name="Picture 3" descr="Здоровье и красота кож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214686"/>
            <a:ext cx="2428860" cy="32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Картинки\Люди\12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4381" y="2676518"/>
            <a:ext cx="3069619" cy="4181482"/>
          </a:xfrm>
          <a:prstGeom prst="rect">
            <a:avLst/>
          </a:prstGeom>
          <a:noFill/>
        </p:spPr>
      </p:pic>
      <p:pic>
        <p:nvPicPr>
          <p:cNvPr id="7" name="Picture 9" descr="D:\Картинки\Люди\75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4"/>
            <a:ext cx="2908304" cy="3080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mile0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-285784" y="0"/>
            <a:ext cx="9715568" cy="18573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5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«Для здоровья нам нужна витаминная еда»</a:t>
            </a:r>
          </a:p>
        </p:txBody>
      </p:sp>
      <p:pic>
        <p:nvPicPr>
          <p:cNvPr id="3074" name="Picture 2" descr="D:\Картинки\Еда и Посуда\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928802"/>
            <a:ext cx="1357290" cy="1608179"/>
          </a:xfrm>
          <a:prstGeom prst="rect">
            <a:avLst/>
          </a:prstGeom>
          <a:noFill/>
        </p:spPr>
      </p:pic>
      <p:pic>
        <p:nvPicPr>
          <p:cNvPr id="3075" name="Picture 3" descr="D:\Картинки\Еда и Посуда\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1857364"/>
            <a:ext cx="2912003" cy="3246442"/>
          </a:xfrm>
          <a:prstGeom prst="rect">
            <a:avLst/>
          </a:prstGeom>
          <a:noFill/>
        </p:spPr>
      </p:pic>
      <p:pic>
        <p:nvPicPr>
          <p:cNvPr id="3076" name="Picture 4" descr="D:\Картинки\Еда и Посуда\18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29132"/>
            <a:ext cx="2836866" cy="2281638"/>
          </a:xfrm>
          <a:prstGeom prst="rect">
            <a:avLst/>
          </a:prstGeom>
          <a:noFill/>
        </p:spPr>
      </p:pic>
      <p:pic>
        <p:nvPicPr>
          <p:cNvPr id="3079" name="Picture 7" descr="D:\Картинки\Еда и Посуда\29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1428736"/>
            <a:ext cx="994201" cy="2016103"/>
          </a:xfrm>
          <a:prstGeom prst="rect">
            <a:avLst/>
          </a:prstGeom>
          <a:noFill/>
        </p:spPr>
      </p:pic>
      <p:pic>
        <p:nvPicPr>
          <p:cNvPr id="3080" name="Picture 8" descr="D:\Картинки\Еда и Посуда\30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2500306"/>
            <a:ext cx="2550248" cy="2551114"/>
          </a:xfrm>
          <a:prstGeom prst="rect">
            <a:avLst/>
          </a:prstGeom>
          <a:noFill/>
        </p:spPr>
      </p:pic>
      <p:pic>
        <p:nvPicPr>
          <p:cNvPr id="3081" name="Picture 9" descr="D:\Картинки\Еда и Посуда\76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714620"/>
            <a:ext cx="2438915" cy="2106599"/>
          </a:xfrm>
          <a:prstGeom prst="rect">
            <a:avLst/>
          </a:prstGeom>
          <a:noFill/>
        </p:spPr>
      </p:pic>
      <p:pic>
        <p:nvPicPr>
          <p:cNvPr id="3082" name="Picture 10" descr="D:\Картинки\Еда и Посуда\180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4357694"/>
            <a:ext cx="3105420" cy="2306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129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Impact</vt:lpstr>
      <vt:lpstr>Times New Roman</vt:lpstr>
      <vt:lpstr>Тема Office</vt:lpstr>
      <vt:lpstr>Презентация PowerPoint</vt:lpstr>
      <vt:lpstr>СОЛНЫШКО</vt:lpstr>
      <vt:lpstr>Презентация PowerPoint</vt:lpstr>
      <vt:lpstr>ДЕВИЗ:</vt:lpstr>
      <vt:lpstr>ЗДОРОВЬЕ ДОРОЖЕ……..</vt:lpstr>
      <vt:lpstr>Правила здоровья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Моя прелесть )</cp:lastModifiedBy>
  <cp:revision>11</cp:revision>
  <dcterms:created xsi:type="dcterms:W3CDTF">2014-04-22T11:32:29Z</dcterms:created>
  <dcterms:modified xsi:type="dcterms:W3CDTF">2024-11-11T02:28:07Z</dcterms:modified>
</cp:coreProperties>
</file>