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4"/>
  </p:notesMasterIdLst>
  <p:sldIdLst>
    <p:sldId id="256" r:id="rId2"/>
    <p:sldId id="260" r:id="rId3"/>
    <p:sldId id="258" r:id="rId4"/>
    <p:sldId id="276" r:id="rId5"/>
    <p:sldId id="277" r:id="rId6"/>
    <p:sldId id="292" r:id="rId7"/>
    <p:sldId id="289" r:id="rId8"/>
    <p:sldId id="295" r:id="rId9"/>
    <p:sldId id="293" r:id="rId10"/>
    <p:sldId id="290" r:id="rId11"/>
    <p:sldId id="265" r:id="rId12"/>
    <p:sldId id="266" r:id="rId13"/>
    <p:sldId id="267" r:id="rId14"/>
    <p:sldId id="284" r:id="rId15"/>
    <p:sldId id="298" r:id="rId16"/>
    <p:sldId id="299" r:id="rId17"/>
    <p:sldId id="301" r:id="rId18"/>
    <p:sldId id="303" r:id="rId19"/>
    <p:sldId id="302" r:id="rId20"/>
    <p:sldId id="274" r:id="rId21"/>
    <p:sldId id="259" r:id="rId22"/>
    <p:sldId id="28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56" autoAdjust="0"/>
  </p:normalViewPr>
  <p:slideViewPr>
    <p:cSldViewPr>
      <p:cViewPr>
        <p:scale>
          <a:sx n="107" d="100"/>
          <a:sy n="107" d="100"/>
        </p:scale>
        <p:origin x="-17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D44087-E7BE-4EF0-B2EC-10C63F92DC5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C3D790-9FDD-46AB-B396-0E3F7513E800}">
      <dgm:prSet phldrT="[Текст]" custT="1"/>
      <dgm:spPr/>
      <dgm:t>
        <a:bodyPr/>
        <a:lstStyle/>
        <a:p>
          <a:r>
            <a:rPr lang="ru-RU" sz="1400" dirty="0" smtClean="0"/>
            <a:t>Школы</a:t>
          </a:r>
          <a:endParaRPr lang="ru-RU" sz="1400" dirty="0"/>
        </a:p>
      </dgm:t>
    </dgm:pt>
    <dgm:pt modelId="{44F83265-35C9-401F-A517-0E9D6E00F606}" type="parTrans" cxnId="{A73465C6-916C-4BC5-A603-7E313963550B}">
      <dgm:prSet/>
      <dgm:spPr/>
      <dgm:t>
        <a:bodyPr/>
        <a:lstStyle/>
        <a:p>
          <a:endParaRPr lang="ru-RU"/>
        </a:p>
      </dgm:t>
    </dgm:pt>
    <dgm:pt modelId="{19081F57-6EBB-47FC-B1AC-AE8F334D9A71}" type="sibTrans" cxnId="{A73465C6-916C-4BC5-A603-7E313963550B}">
      <dgm:prSet/>
      <dgm:spPr/>
      <dgm:t>
        <a:bodyPr/>
        <a:lstStyle/>
        <a:p>
          <a:endParaRPr lang="ru-RU"/>
        </a:p>
      </dgm:t>
    </dgm:pt>
    <dgm:pt modelId="{6CAE1CE2-146E-44EC-B567-467149929F33}">
      <dgm:prSet phldrT="[Текст]" custT="1"/>
      <dgm:spPr/>
      <dgm:t>
        <a:bodyPr/>
        <a:lstStyle/>
        <a:p>
          <a:r>
            <a:rPr lang="ru-RU" sz="1200" dirty="0" smtClean="0"/>
            <a:t>Общее образование</a:t>
          </a:r>
          <a:endParaRPr lang="ru-RU" sz="1200" dirty="0"/>
        </a:p>
      </dgm:t>
    </dgm:pt>
    <dgm:pt modelId="{DED0F7A7-D764-45A4-9C8A-E00C2F736285}" type="parTrans" cxnId="{02E83580-70DC-44B7-AA6D-1F57BF3168BA}">
      <dgm:prSet/>
      <dgm:spPr/>
      <dgm:t>
        <a:bodyPr/>
        <a:lstStyle/>
        <a:p>
          <a:endParaRPr lang="ru-RU"/>
        </a:p>
      </dgm:t>
    </dgm:pt>
    <dgm:pt modelId="{C954332F-F12D-48D4-9E60-70EB5FB63F21}" type="sibTrans" cxnId="{02E83580-70DC-44B7-AA6D-1F57BF3168BA}">
      <dgm:prSet/>
      <dgm:spPr/>
      <dgm:t>
        <a:bodyPr/>
        <a:lstStyle/>
        <a:p>
          <a:endParaRPr lang="ru-RU"/>
        </a:p>
      </dgm:t>
    </dgm:pt>
    <dgm:pt modelId="{23F2A25E-D2F8-47F0-90B2-5E121E028D0E}">
      <dgm:prSet phldrT="[Текст]" custT="1"/>
      <dgm:spPr/>
      <dgm:t>
        <a:bodyPr/>
        <a:lstStyle/>
        <a:p>
          <a:r>
            <a:rPr lang="ru-RU" sz="1200" dirty="0" smtClean="0"/>
            <a:t>4 средних школы</a:t>
          </a:r>
          <a:endParaRPr lang="ru-RU" sz="1200" dirty="0"/>
        </a:p>
      </dgm:t>
    </dgm:pt>
    <dgm:pt modelId="{78095BF1-4ED2-4D5D-9EA9-BBF5A47419A7}" type="parTrans" cxnId="{6B34A1FE-EE4F-419D-B7C1-5098629005E2}">
      <dgm:prSet/>
      <dgm:spPr/>
      <dgm:t>
        <a:bodyPr/>
        <a:lstStyle/>
        <a:p>
          <a:endParaRPr lang="ru-RU"/>
        </a:p>
      </dgm:t>
    </dgm:pt>
    <dgm:pt modelId="{1A48264D-1E8D-47A4-9816-E4BA4F7E60DA}" type="sibTrans" cxnId="{6B34A1FE-EE4F-419D-B7C1-5098629005E2}">
      <dgm:prSet/>
      <dgm:spPr/>
      <dgm:t>
        <a:bodyPr/>
        <a:lstStyle/>
        <a:p>
          <a:endParaRPr lang="ru-RU"/>
        </a:p>
      </dgm:t>
    </dgm:pt>
    <dgm:pt modelId="{2B96632E-EABD-40A3-BA67-F0846A6E5650}">
      <dgm:prSet phldrT="[Текст]" custT="1"/>
      <dgm:spPr/>
      <dgm:t>
        <a:bodyPr/>
        <a:lstStyle/>
        <a:p>
          <a:r>
            <a:rPr lang="ru-RU" sz="1200" dirty="0" smtClean="0"/>
            <a:t>6 основных школ</a:t>
          </a:r>
          <a:endParaRPr lang="ru-RU" sz="1200" dirty="0"/>
        </a:p>
      </dgm:t>
    </dgm:pt>
    <dgm:pt modelId="{7006CB0B-4830-4CC8-977F-9136B58B2180}" type="parTrans" cxnId="{BF2A2913-9620-4F46-9703-C35D313F48FA}">
      <dgm:prSet/>
      <dgm:spPr/>
      <dgm:t>
        <a:bodyPr/>
        <a:lstStyle/>
        <a:p>
          <a:endParaRPr lang="ru-RU"/>
        </a:p>
      </dgm:t>
    </dgm:pt>
    <dgm:pt modelId="{403A6F42-D664-42DB-A100-02E8F93F9E96}" type="sibTrans" cxnId="{BF2A2913-9620-4F46-9703-C35D313F48FA}">
      <dgm:prSet/>
      <dgm:spPr/>
      <dgm:t>
        <a:bodyPr/>
        <a:lstStyle/>
        <a:p>
          <a:endParaRPr lang="ru-RU"/>
        </a:p>
      </dgm:t>
    </dgm:pt>
    <dgm:pt modelId="{8C2FE18D-8EEA-4B68-91A0-52CEE56EBE86}">
      <dgm:prSet phldrT="[Текст]" custT="1"/>
      <dgm:spPr/>
      <dgm:t>
        <a:bodyPr/>
        <a:lstStyle/>
        <a:p>
          <a:r>
            <a:rPr lang="ru-RU" sz="1200" dirty="0" smtClean="0"/>
            <a:t>Дополнительное образование</a:t>
          </a:r>
          <a:endParaRPr lang="ru-RU" sz="1200" dirty="0"/>
        </a:p>
      </dgm:t>
    </dgm:pt>
    <dgm:pt modelId="{F0D95741-68D9-46A8-86F0-C68903840921}" type="parTrans" cxnId="{68FCF9C5-922D-4CC4-864C-592D5818BEFE}">
      <dgm:prSet/>
      <dgm:spPr/>
      <dgm:t>
        <a:bodyPr/>
        <a:lstStyle/>
        <a:p>
          <a:endParaRPr lang="ru-RU"/>
        </a:p>
      </dgm:t>
    </dgm:pt>
    <dgm:pt modelId="{776BD98A-F207-46A6-8B69-5D0EC1E69F30}" type="sibTrans" cxnId="{68FCF9C5-922D-4CC4-864C-592D5818BEFE}">
      <dgm:prSet/>
      <dgm:spPr/>
      <dgm:t>
        <a:bodyPr/>
        <a:lstStyle/>
        <a:p>
          <a:endParaRPr lang="ru-RU"/>
        </a:p>
      </dgm:t>
    </dgm:pt>
    <dgm:pt modelId="{CA256673-277D-4CA9-9846-EF9624A17E10}">
      <dgm:prSet phldrT="[Текст]" custT="1"/>
      <dgm:spPr/>
      <dgm:t>
        <a:bodyPr/>
        <a:lstStyle/>
        <a:p>
          <a:r>
            <a:rPr lang="ru-RU" sz="1000" dirty="0" smtClean="0"/>
            <a:t>Спортивна школа;</a:t>
          </a:r>
        </a:p>
        <a:p>
          <a:r>
            <a:rPr lang="ru-RU" sz="1000" dirty="0" smtClean="0"/>
            <a:t>Детская школа искусств;</a:t>
          </a:r>
        </a:p>
        <a:p>
          <a:r>
            <a:rPr lang="ru-RU" sz="1000" dirty="0" smtClean="0"/>
            <a:t>Дом детского творчества</a:t>
          </a:r>
          <a:endParaRPr lang="ru-RU" sz="1000" dirty="0"/>
        </a:p>
      </dgm:t>
    </dgm:pt>
    <dgm:pt modelId="{CBEEC296-2AAC-4F2F-8B29-380BF5128EF1}" type="parTrans" cxnId="{3656045A-B262-4317-A467-800C6CDDBB06}">
      <dgm:prSet/>
      <dgm:spPr/>
      <dgm:t>
        <a:bodyPr/>
        <a:lstStyle/>
        <a:p>
          <a:endParaRPr lang="ru-RU"/>
        </a:p>
      </dgm:t>
    </dgm:pt>
    <dgm:pt modelId="{CD588DCB-3DF6-4E60-B153-E49A8B7E75B3}" type="sibTrans" cxnId="{3656045A-B262-4317-A467-800C6CDDBB06}">
      <dgm:prSet/>
      <dgm:spPr/>
      <dgm:t>
        <a:bodyPr/>
        <a:lstStyle/>
        <a:p>
          <a:endParaRPr lang="ru-RU"/>
        </a:p>
      </dgm:t>
    </dgm:pt>
    <dgm:pt modelId="{E0167D4C-B875-4440-9E71-8723EAD92ED3}">
      <dgm:prSet custT="1"/>
      <dgm:spPr/>
      <dgm:t>
        <a:bodyPr/>
        <a:lstStyle/>
        <a:p>
          <a:r>
            <a:rPr lang="ru-RU" sz="1200" dirty="0" smtClean="0"/>
            <a:t>Дошкольное образование</a:t>
          </a:r>
          <a:endParaRPr lang="ru-RU" sz="1200" dirty="0"/>
        </a:p>
      </dgm:t>
    </dgm:pt>
    <dgm:pt modelId="{31FCE8D6-9BE2-429C-ABCE-67CA3ACC5FBA}" type="parTrans" cxnId="{2BC1FDE4-7D46-4570-9F1C-3D3ED22BE237}">
      <dgm:prSet/>
      <dgm:spPr/>
      <dgm:t>
        <a:bodyPr/>
        <a:lstStyle/>
        <a:p>
          <a:endParaRPr lang="ru-RU"/>
        </a:p>
      </dgm:t>
    </dgm:pt>
    <dgm:pt modelId="{7F46A559-D744-466B-9ED3-F83F0C713426}" type="sibTrans" cxnId="{2BC1FDE4-7D46-4570-9F1C-3D3ED22BE237}">
      <dgm:prSet/>
      <dgm:spPr/>
      <dgm:t>
        <a:bodyPr/>
        <a:lstStyle/>
        <a:p>
          <a:endParaRPr lang="ru-RU"/>
        </a:p>
      </dgm:t>
    </dgm:pt>
    <dgm:pt modelId="{CCF925D6-9563-4F15-9FD7-DC701BFD21B1}">
      <dgm:prSet custT="1"/>
      <dgm:spPr/>
      <dgm:t>
        <a:bodyPr/>
        <a:lstStyle/>
        <a:p>
          <a:r>
            <a:rPr lang="ru-RU" sz="1200" dirty="0" smtClean="0"/>
            <a:t>3 детских сада</a:t>
          </a:r>
          <a:endParaRPr lang="ru-RU" sz="1200" dirty="0"/>
        </a:p>
      </dgm:t>
    </dgm:pt>
    <dgm:pt modelId="{05613A6D-DB93-4C47-86AA-3F521433A068}" type="parTrans" cxnId="{F8D4B704-9F82-4256-B2F7-22A0ADF60BD0}">
      <dgm:prSet/>
      <dgm:spPr/>
      <dgm:t>
        <a:bodyPr/>
        <a:lstStyle/>
        <a:p>
          <a:endParaRPr lang="ru-RU"/>
        </a:p>
      </dgm:t>
    </dgm:pt>
    <dgm:pt modelId="{B5486CAB-3988-4B56-AB10-E3B98680A3FD}" type="sibTrans" cxnId="{F8D4B704-9F82-4256-B2F7-22A0ADF60BD0}">
      <dgm:prSet/>
      <dgm:spPr/>
      <dgm:t>
        <a:bodyPr/>
        <a:lstStyle/>
        <a:p>
          <a:endParaRPr lang="ru-RU"/>
        </a:p>
      </dgm:t>
    </dgm:pt>
    <dgm:pt modelId="{F7D60D07-DB1B-45BD-9F99-EFB2E5341855}" type="pres">
      <dgm:prSet presAssocID="{90D44087-E7BE-4EF0-B2EC-10C63F92DC5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118886F-6B76-4B84-A6F7-C622D3E36F57}" type="pres">
      <dgm:prSet presAssocID="{DCC3D790-9FDD-46AB-B396-0E3F7513E800}" presName="hierRoot1" presStyleCnt="0"/>
      <dgm:spPr/>
    </dgm:pt>
    <dgm:pt modelId="{3B51E6EC-BFA8-429A-B2E2-F06DDDDFD971}" type="pres">
      <dgm:prSet presAssocID="{DCC3D790-9FDD-46AB-B396-0E3F7513E800}" presName="composite" presStyleCnt="0"/>
      <dgm:spPr/>
    </dgm:pt>
    <dgm:pt modelId="{AE9CB8C4-10D7-4F03-B29A-707F836E9DE8}" type="pres">
      <dgm:prSet presAssocID="{DCC3D790-9FDD-46AB-B396-0E3F7513E800}" presName="background" presStyleLbl="node0" presStyleIdx="0" presStyleCnt="1"/>
      <dgm:spPr/>
    </dgm:pt>
    <dgm:pt modelId="{E4FA7E03-19E3-4559-B4A3-E470981E5D59}" type="pres">
      <dgm:prSet presAssocID="{DCC3D790-9FDD-46AB-B396-0E3F7513E800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505D3F1-8CBC-4E08-BC2E-73551F7496EB}" type="pres">
      <dgm:prSet presAssocID="{DCC3D790-9FDD-46AB-B396-0E3F7513E800}" presName="hierChild2" presStyleCnt="0"/>
      <dgm:spPr/>
    </dgm:pt>
    <dgm:pt modelId="{B6A37861-DDF5-4427-90ED-752AF842DCE9}" type="pres">
      <dgm:prSet presAssocID="{DED0F7A7-D764-45A4-9C8A-E00C2F736285}" presName="Name10" presStyleLbl="parChTrans1D2" presStyleIdx="0" presStyleCnt="3"/>
      <dgm:spPr/>
      <dgm:t>
        <a:bodyPr/>
        <a:lstStyle/>
        <a:p>
          <a:endParaRPr lang="ru-RU"/>
        </a:p>
      </dgm:t>
    </dgm:pt>
    <dgm:pt modelId="{7591265B-1AC5-4E4B-8DA5-52ED570F3380}" type="pres">
      <dgm:prSet presAssocID="{6CAE1CE2-146E-44EC-B567-467149929F33}" presName="hierRoot2" presStyleCnt="0"/>
      <dgm:spPr/>
    </dgm:pt>
    <dgm:pt modelId="{2B9CF457-DE37-4D48-A45D-A947A0642C42}" type="pres">
      <dgm:prSet presAssocID="{6CAE1CE2-146E-44EC-B567-467149929F33}" presName="composite2" presStyleCnt="0"/>
      <dgm:spPr/>
    </dgm:pt>
    <dgm:pt modelId="{8B3F16C7-A8D3-457C-A56D-278C7153FC72}" type="pres">
      <dgm:prSet presAssocID="{6CAE1CE2-146E-44EC-B567-467149929F33}" presName="background2" presStyleLbl="node2" presStyleIdx="0" presStyleCnt="3"/>
      <dgm:spPr/>
    </dgm:pt>
    <dgm:pt modelId="{915F5393-85AC-41FC-93F4-4FC27CB73F1E}" type="pres">
      <dgm:prSet presAssocID="{6CAE1CE2-146E-44EC-B567-467149929F33}" presName="text2" presStyleLbl="fgAcc2" presStyleIdx="0" presStyleCnt="3" custLinFactNeighborX="17098" custLinFactNeighborY="30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BE86A5D-FE66-4C2E-9984-E625169BB627}" type="pres">
      <dgm:prSet presAssocID="{6CAE1CE2-146E-44EC-B567-467149929F33}" presName="hierChild3" presStyleCnt="0"/>
      <dgm:spPr/>
    </dgm:pt>
    <dgm:pt modelId="{55CAA8D7-CFB8-41D7-B198-7279F50919EF}" type="pres">
      <dgm:prSet presAssocID="{78095BF1-4ED2-4D5D-9EA9-BBF5A47419A7}" presName="Name17" presStyleLbl="parChTrans1D3" presStyleIdx="0" presStyleCnt="4"/>
      <dgm:spPr/>
      <dgm:t>
        <a:bodyPr/>
        <a:lstStyle/>
        <a:p>
          <a:endParaRPr lang="ru-RU"/>
        </a:p>
      </dgm:t>
    </dgm:pt>
    <dgm:pt modelId="{05762C4D-D76E-441B-83EF-B4E635E69CC6}" type="pres">
      <dgm:prSet presAssocID="{23F2A25E-D2F8-47F0-90B2-5E121E028D0E}" presName="hierRoot3" presStyleCnt="0"/>
      <dgm:spPr/>
    </dgm:pt>
    <dgm:pt modelId="{3F380154-0729-4CE0-8ABB-81BF50C0F015}" type="pres">
      <dgm:prSet presAssocID="{23F2A25E-D2F8-47F0-90B2-5E121E028D0E}" presName="composite3" presStyleCnt="0"/>
      <dgm:spPr/>
    </dgm:pt>
    <dgm:pt modelId="{A71E34A1-12E3-4688-8D6C-2FE671D900BB}" type="pres">
      <dgm:prSet presAssocID="{23F2A25E-D2F8-47F0-90B2-5E121E028D0E}" presName="background3" presStyleLbl="node3" presStyleIdx="0" presStyleCnt="4"/>
      <dgm:spPr/>
    </dgm:pt>
    <dgm:pt modelId="{AB12D1B0-FF29-46DA-A862-64682450396F}" type="pres">
      <dgm:prSet presAssocID="{23F2A25E-D2F8-47F0-90B2-5E121E028D0E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B25B4DE-B059-4D08-8AE4-E806123155E0}" type="pres">
      <dgm:prSet presAssocID="{23F2A25E-D2F8-47F0-90B2-5E121E028D0E}" presName="hierChild4" presStyleCnt="0"/>
      <dgm:spPr/>
    </dgm:pt>
    <dgm:pt modelId="{13ACA9CF-C39D-42F3-B6E7-D56074B05616}" type="pres">
      <dgm:prSet presAssocID="{7006CB0B-4830-4CC8-977F-9136B58B2180}" presName="Name17" presStyleLbl="parChTrans1D3" presStyleIdx="1" presStyleCnt="4"/>
      <dgm:spPr/>
      <dgm:t>
        <a:bodyPr/>
        <a:lstStyle/>
        <a:p>
          <a:endParaRPr lang="ru-RU"/>
        </a:p>
      </dgm:t>
    </dgm:pt>
    <dgm:pt modelId="{8BA04593-9748-46DE-8B34-28B2406FF2AD}" type="pres">
      <dgm:prSet presAssocID="{2B96632E-EABD-40A3-BA67-F0846A6E5650}" presName="hierRoot3" presStyleCnt="0"/>
      <dgm:spPr/>
    </dgm:pt>
    <dgm:pt modelId="{AA3175AA-663F-45BD-A315-F43162967EF3}" type="pres">
      <dgm:prSet presAssocID="{2B96632E-EABD-40A3-BA67-F0846A6E5650}" presName="composite3" presStyleCnt="0"/>
      <dgm:spPr/>
    </dgm:pt>
    <dgm:pt modelId="{B61B7A2C-E252-4743-BEF3-26720FF262E4}" type="pres">
      <dgm:prSet presAssocID="{2B96632E-EABD-40A3-BA67-F0846A6E5650}" presName="background3" presStyleLbl="node3" presStyleIdx="1" presStyleCnt="4"/>
      <dgm:spPr/>
    </dgm:pt>
    <dgm:pt modelId="{CAAAE181-F190-4918-AF19-A91A13916A65}" type="pres">
      <dgm:prSet presAssocID="{2B96632E-EABD-40A3-BA67-F0846A6E5650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4CACB75-7D64-4D9D-95A6-2719B792B022}" type="pres">
      <dgm:prSet presAssocID="{2B96632E-EABD-40A3-BA67-F0846A6E5650}" presName="hierChild4" presStyleCnt="0"/>
      <dgm:spPr/>
    </dgm:pt>
    <dgm:pt modelId="{50B46F6B-AB1C-4493-BF0E-84D42DA0D147}" type="pres">
      <dgm:prSet presAssocID="{F0D95741-68D9-46A8-86F0-C68903840921}" presName="Name10" presStyleLbl="parChTrans1D2" presStyleIdx="1" presStyleCnt="3"/>
      <dgm:spPr/>
      <dgm:t>
        <a:bodyPr/>
        <a:lstStyle/>
        <a:p>
          <a:endParaRPr lang="ru-RU"/>
        </a:p>
      </dgm:t>
    </dgm:pt>
    <dgm:pt modelId="{CC1DE269-72BD-4725-9734-A0A3C6F60ECF}" type="pres">
      <dgm:prSet presAssocID="{8C2FE18D-8EEA-4B68-91A0-52CEE56EBE86}" presName="hierRoot2" presStyleCnt="0"/>
      <dgm:spPr/>
    </dgm:pt>
    <dgm:pt modelId="{3924D18D-DD8B-475A-88FE-B3FCB329D0A6}" type="pres">
      <dgm:prSet presAssocID="{8C2FE18D-8EEA-4B68-91A0-52CEE56EBE86}" presName="composite2" presStyleCnt="0"/>
      <dgm:spPr/>
    </dgm:pt>
    <dgm:pt modelId="{A6BBBE87-B859-4994-AB14-1A534DFA0221}" type="pres">
      <dgm:prSet presAssocID="{8C2FE18D-8EEA-4B68-91A0-52CEE56EBE86}" presName="background2" presStyleLbl="node2" presStyleIdx="1" presStyleCnt="3"/>
      <dgm:spPr/>
    </dgm:pt>
    <dgm:pt modelId="{8690552A-7B53-4FE9-AF04-013381F0CD7F}" type="pres">
      <dgm:prSet presAssocID="{8C2FE18D-8EEA-4B68-91A0-52CEE56EBE86}" presName="text2" presStyleLbl="fgAcc2" presStyleIdx="1" presStyleCnt="3" custScaleX="132881" custLinFactNeighborX="-23564" custLinFactNeighborY="30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6A4BCE3-AB9F-47FF-86AE-4C97F05F4FEA}" type="pres">
      <dgm:prSet presAssocID="{8C2FE18D-8EEA-4B68-91A0-52CEE56EBE86}" presName="hierChild3" presStyleCnt="0"/>
      <dgm:spPr/>
    </dgm:pt>
    <dgm:pt modelId="{96404735-EE72-428F-B7BC-CB872A83F456}" type="pres">
      <dgm:prSet presAssocID="{CBEEC296-2AAC-4F2F-8B29-380BF5128EF1}" presName="Name17" presStyleLbl="parChTrans1D3" presStyleIdx="2" presStyleCnt="4"/>
      <dgm:spPr/>
      <dgm:t>
        <a:bodyPr/>
        <a:lstStyle/>
        <a:p>
          <a:endParaRPr lang="ru-RU"/>
        </a:p>
      </dgm:t>
    </dgm:pt>
    <dgm:pt modelId="{11F4E6CF-5CBA-4826-9F05-68B6BCFF2D98}" type="pres">
      <dgm:prSet presAssocID="{CA256673-277D-4CA9-9846-EF9624A17E10}" presName="hierRoot3" presStyleCnt="0"/>
      <dgm:spPr/>
    </dgm:pt>
    <dgm:pt modelId="{4E222C70-D44F-4BE9-A024-5D00547D4D63}" type="pres">
      <dgm:prSet presAssocID="{CA256673-277D-4CA9-9846-EF9624A17E10}" presName="composite3" presStyleCnt="0"/>
      <dgm:spPr/>
    </dgm:pt>
    <dgm:pt modelId="{16B2398B-847C-4AD3-A8E0-111BF1DDFC77}" type="pres">
      <dgm:prSet presAssocID="{CA256673-277D-4CA9-9846-EF9624A17E10}" presName="background3" presStyleLbl="node3" presStyleIdx="2" presStyleCnt="4"/>
      <dgm:spPr/>
    </dgm:pt>
    <dgm:pt modelId="{1C801D65-3B4D-450C-931B-5D01FAD76D67}" type="pres">
      <dgm:prSet presAssocID="{CA256673-277D-4CA9-9846-EF9624A17E10}" presName="text3" presStyleLbl="fgAcc3" presStyleIdx="2" presStyleCnt="4" custScaleX="128556" custScaleY="1666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DE1A5F-E406-4E6B-B2A9-BDE1B2E5685D}" type="pres">
      <dgm:prSet presAssocID="{CA256673-277D-4CA9-9846-EF9624A17E10}" presName="hierChild4" presStyleCnt="0"/>
      <dgm:spPr/>
    </dgm:pt>
    <dgm:pt modelId="{5BDA6438-4418-41A3-9857-45EA733B7121}" type="pres">
      <dgm:prSet presAssocID="{31FCE8D6-9BE2-429C-ABCE-67CA3ACC5FBA}" presName="Name10" presStyleLbl="parChTrans1D2" presStyleIdx="2" presStyleCnt="3"/>
      <dgm:spPr/>
      <dgm:t>
        <a:bodyPr/>
        <a:lstStyle/>
        <a:p>
          <a:endParaRPr lang="ru-RU"/>
        </a:p>
      </dgm:t>
    </dgm:pt>
    <dgm:pt modelId="{A605BAE8-D1A5-4DA6-92F8-361EC081B79C}" type="pres">
      <dgm:prSet presAssocID="{E0167D4C-B875-4440-9E71-8723EAD92ED3}" presName="hierRoot2" presStyleCnt="0"/>
      <dgm:spPr/>
    </dgm:pt>
    <dgm:pt modelId="{1CBF59EF-5E93-4246-B091-023C24B2DAAC}" type="pres">
      <dgm:prSet presAssocID="{E0167D4C-B875-4440-9E71-8723EAD92ED3}" presName="composite2" presStyleCnt="0"/>
      <dgm:spPr/>
    </dgm:pt>
    <dgm:pt modelId="{065DF03D-EB8F-47FB-9083-8337C4E09355}" type="pres">
      <dgm:prSet presAssocID="{E0167D4C-B875-4440-9E71-8723EAD92ED3}" presName="background2" presStyleLbl="node2" presStyleIdx="2" presStyleCnt="3"/>
      <dgm:spPr/>
    </dgm:pt>
    <dgm:pt modelId="{3B82CFE6-57DE-44D6-8265-EEC2BA0B3884}" type="pres">
      <dgm:prSet presAssocID="{E0167D4C-B875-4440-9E71-8723EAD92ED3}" presName="text2" presStyleLbl="fgAcc2" presStyleIdx="2" presStyleCnt="3" custLinFactNeighborX="-22037" custLinFactNeighborY="79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F6E3125-FE9C-4069-BA59-594C834A1284}" type="pres">
      <dgm:prSet presAssocID="{E0167D4C-B875-4440-9E71-8723EAD92ED3}" presName="hierChild3" presStyleCnt="0"/>
      <dgm:spPr/>
    </dgm:pt>
    <dgm:pt modelId="{D35A3700-67F2-426C-9264-598741E283CD}" type="pres">
      <dgm:prSet presAssocID="{05613A6D-DB93-4C47-86AA-3F521433A068}" presName="Name17" presStyleLbl="parChTrans1D3" presStyleIdx="3" presStyleCnt="4"/>
      <dgm:spPr/>
      <dgm:t>
        <a:bodyPr/>
        <a:lstStyle/>
        <a:p>
          <a:endParaRPr lang="ru-RU"/>
        </a:p>
      </dgm:t>
    </dgm:pt>
    <dgm:pt modelId="{E25A2BC2-6D02-4C8E-BFE1-EC8A45B823BC}" type="pres">
      <dgm:prSet presAssocID="{CCF925D6-9563-4F15-9FD7-DC701BFD21B1}" presName="hierRoot3" presStyleCnt="0"/>
      <dgm:spPr/>
    </dgm:pt>
    <dgm:pt modelId="{8603241C-B767-46A0-ACF8-377A84B63729}" type="pres">
      <dgm:prSet presAssocID="{CCF925D6-9563-4F15-9FD7-DC701BFD21B1}" presName="composite3" presStyleCnt="0"/>
      <dgm:spPr/>
    </dgm:pt>
    <dgm:pt modelId="{B0C7C814-1837-41E8-856F-49C130444ACE}" type="pres">
      <dgm:prSet presAssocID="{CCF925D6-9563-4F15-9FD7-DC701BFD21B1}" presName="background3" presStyleLbl="node3" presStyleIdx="3" presStyleCnt="4"/>
      <dgm:spPr/>
    </dgm:pt>
    <dgm:pt modelId="{222E1E42-ADDE-457C-95CA-06FA96618A0D}" type="pres">
      <dgm:prSet presAssocID="{CCF925D6-9563-4F15-9FD7-DC701BFD21B1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F2AB6D9-1A29-4349-99F2-A1BDE6477FC8}" type="pres">
      <dgm:prSet presAssocID="{CCF925D6-9563-4F15-9FD7-DC701BFD21B1}" presName="hierChild4" presStyleCnt="0"/>
      <dgm:spPr/>
    </dgm:pt>
  </dgm:ptLst>
  <dgm:cxnLst>
    <dgm:cxn modelId="{614F84CF-28EC-4BAB-8FB7-4CC366976806}" type="presOf" srcId="{CBEEC296-2AAC-4F2F-8B29-380BF5128EF1}" destId="{96404735-EE72-428F-B7BC-CB872A83F456}" srcOrd="0" destOrd="0" presId="urn:microsoft.com/office/officeart/2005/8/layout/hierarchy1"/>
    <dgm:cxn modelId="{A92F9019-FFB1-41E7-B5E7-0F1182F79D25}" type="presOf" srcId="{DCC3D790-9FDD-46AB-B396-0E3F7513E800}" destId="{E4FA7E03-19E3-4559-B4A3-E470981E5D59}" srcOrd="0" destOrd="0" presId="urn:microsoft.com/office/officeart/2005/8/layout/hierarchy1"/>
    <dgm:cxn modelId="{35AF8F7F-F633-493F-9066-EC0C74217A5A}" type="presOf" srcId="{90D44087-E7BE-4EF0-B2EC-10C63F92DC53}" destId="{F7D60D07-DB1B-45BD-9F99-EFB2E5341855}" srcOrd="0" destOrd="0" presId="urn:microsoft.com/office/officeart/2005/8/layout/hierarchy1"/>
    <dgm:cxn modelId="{BF2A2913-9620-4F46-9703-C35D313F48FA}" srcId="{6CAE1CE2-146E-44EC-B567-467149929F33}" destId="{2B96632E-EABD-40A3-BA67-F0846A6E5650}" srcOrd="1" destOrd="0" parTransId="{7006CB0B-4830-4CC8-977F-9136B58B2180}" sibTransId="{403A6F42-D664-42DB-A100-02E8F93F9E96}"/>
    <dgm:cxn modelId="{512F21EB-E6D6-4E23-9413-5BF498B054C6}" type="presOf" srcId="{2B96632E-EABD-40A3-BA67-F0846A6E5650}" destId="{CAAAE181-F190-4918-AF19-A91A13916A65}" srcOrd="0" destOrd="0" presId="urn:microsoft.com/office/officeart/2005/8/layout/hierarchy1"/>
    <dgm:cxn modelId="{25A0B5F9-86D7-4CE1-ABD9-5C8E4AF9ABB9}" type="presOf" srcId="{78095BF1-4ED2-4D5D-9EA9-BBF5A47419A7}" destId="{55CAA8D7-CFB8-41D7-B198-7279F50919EF}" srcOrd="0" destOrd="0" presId="urn:microsoft.com/office/officeart/2005/8/layout/hierarchy1"/>
    <dgm:cxn modelId="{3656045A-B262-4317-A467-800C6CDDBB06}" srcId="{8C2FE18D-8EEA-4B68-91A0-52CEE56EBE86}" destId="{CA256673-277D-4CA9-9846-EF9624A17E10}" srcOrd="0" destOrd="0" parTransId="{CBEEC296-2AAC-4F2F-8B29-380BF5128EF1}" sibTransId="{CD588DCB-3DF6-4E60-B153-E49A8B7E75B3}"/>
    <dgm:cxn modelId="{A73465C6-916C-4BC5-A603-7E313963550B}" srcId="{90D44087-E7BE-4EF0-B2EC-10C63F92DC53}" destId="{DCC3D790-9FDD-46AB-B396-0E3F7513E800}" srcOrd="0" destOrd="0" parTransId="{44F83265-35C9-401F-A517-0E9D6E00F606}" sibTransId="{19081F57-6EBB-47FC-B1AC-AE8F334D9A71}"/>
    <dgm:cxn modelId="{9C736FCC-C6BB-43A8-8484-9337298810D7}" type="presOf" srcId="{31FCE8D6-9BE2-429C-ABCE-67CA3ACC5FBA}" destId="{5BDA6438-4418-41A3-9857-45EA733B7121}" srcOrd="0" destOrd="0" presId="urn:microsoft.com/office/officeart/2005/8/layout/hierarchy1"/>
    <dgm:cxn modelId="{D5FC95D5-A6DC-4E9B-9C8C-999ECB3A92AF}" type="presOf" srcId="{05613A6D-DB93-4C47-86AA-3F521433A068}" destId="{D35A3700-67F2-426C-9264-598741E283CD}" srcOrd="0" destOrd="0" presId="urn:microsoft.com/office/officeart/2005/8/layout/hierarchy1"/>
    <dgm:cxn modelId="{AA1B8F2A-5A71-4CC2-97A2-0BD11E2CB185}" type="presOf" srcId="{E0167D4C-B875-4440-9E71-8723EAD92ED3}" destId="{3B82CFE6-57DE-44D6-8265-EEC2BA0B3884}" srcOrd="0" destOrd="0" presId="urn:microsoft.com/office/officeart/2005/8/layout/hierarchy1"/>
    <dgm:cxn modelId="{02E83580-70DC-44B7-AA6D-1F57BF3168BA}" srcId="{DCC3D790-9FDD-46AB-B396-0E3F7513E800}" destId="{6CAE1CE2-146E-44EC-B567-467149929F33}" srcOrd="0" destOrd="0" parTransId="{DED0F7A7-D764-45A4-9C8A-E00C2F736285}" sibTransId="{C954332F-F12D-48D4-9E60-70EB5FB63F21}"/>
    <dgm:cxn modelId="{DBE57A25-AF48-4920-9E98-0785B172607E}" type="presOf" srcId="{23F2A25E-D2F8-47F0-90B2-5E121E028D0E}" destId="{AB12D1B0-FF29-46DA-A862-64682450396F}" srcOrd="0" destOrd="0" presId="urn:microsoft.com/office/officeart/2005/8/layout/hierarchy1"/>
    <dgm:cxn modelId="{9060A8C0-5366-4D66-8983-805A14885A22}" type="presOf" srcId="{CA256673-277D-4CA9-9846-EF9624A17E10}" destId="{1C801D65-3B4D-450C-931B-5D01FAD76D67}" srcOrd="0" destOrd="0" presId="urn:microsoft.com/office/officeart/2005/8/layout/hierarchy1"/>
    <dgm:cxn modelId="{CA8A7465-BF9E-47E1-A249-3F13CD9A5A23}" type="presOf" srcId="{6CAE1CE2-146E-44EC-B567-467149929F33}" destId="{915F5393-85AC-41FC-93F4-4FC27CB73F1E}" srcOrd="0" destOrd="0" presId="urn:microsoft.com/office/officeart/2005/8/layout/hierarchy1"/>
    <dgm:cxn modelId="{18D064A6-B250-473F-AF97-E863B3B987E2}" type="presOf" srcId="{8C2FE18D-8EEA-4B68-91A0-52CEE56EBE86}" destId="{8690552A-7B53-4FE9-AF04-013381F0CD7F}" srcOrd="0" destOrd="0" presId="urn:microsoft.com/office/officeart/2005/8/layout/hierarchy1"/>
    <dgm:cxn modelId="{68FCF9C5-922D-4CC4-864C-592D5818BEFE}" srcId="{DCC3D790-9FDD-46AB-B396-0E3F7513E800}" destId="{8C2FE18D-8EEA-4B68-91A0-52CEE56EBE86}" srcOrd="1" destOrd="0" parTransId="{F0D95741-68D9-46A8-86F0-C68903840921}" sibTransId="{776BD98A-F207-46A6-8B69-5D0EC1E69F30}"/>
    <dgm:cxn modelId="{6B34A1FE-EE4F-419D-B7C1-5098629005E2}" srcId="{6CAE1CE2-146E-44EC-B567-467149929F33}" destId="{23F2A25E-D2F8-47F0-90B2-5E121E028D0E}" srcOrd="0" destOrd="0" parTransId="{78095BF1-4ED2-4D5D-9EA9-BBF5A47419A7}" sibTransId="{1A48264D-1E8D-47A4-9816-E4BA4F7E60DA}"/>
    <dgm:cxn modelId="{F8D4B704-9F82-4256-B2F7-22A0ADF60BD0}" srcId="{E0167D4C-B875-4440-9E71-8723EAD92ED3}" destId="{CCF925D6-9563-4F15-9FD7-DC701BFD21B1}" srcOrd="0" destOrd="0" parTransId="{05613A6D-DB93-4C47-86AA-3F521433A068}" sibTransId="{B5486CAB-3988-4B56-AB10-E3B98680A3FD}"/>
    <dgm:cxn modelId="{BFFCC611-D42F-4766-92E8-5B7BCE5E3ADB}" type="presOf" srcId="{CCF925D6-9563-4F15-9FD7-DC701BFD21B1}" destId="{222E1E42-ADDE-457C-95CA-06FA96618A0D}" srcOrd="0" destOrd="0" presId="urn:microsoft.com/office/officeart/2005/8/layout/hierarchy1"/>
    <dgm:cxn modelId="{B86BF78A-1989-4ADC-8FEC-5A8CCD7CD881}" type="presOf" srcId="{7006CB0B-4830-4CC8-977F-9136B58B2180}" destId="{13ACA9CF-C39D-42F3-B6E7-D56074B05616}" srcOrd="0" destOrd="0" presId="urn:microsoft.com/office/officeart/2005/8/layout/hierarchy1"/>
    <dgm:cxn modelId="{2BC1FDE4-7D46-4570-9F1C-3D3ED22BE237}" srcId="{DCC3D790-9FDD-46AB-B396-0E3F7513E800}" destId="{E0167D4C-B875-4440-9E71-8723EAD92ED3}" srcOrd="2" destOrd="0" parTransId="{31FCE8D6-9BE2-429C-ABCE-67CA3ACC5FBA}" sibTransId="{7F46A559-D744-466B-9ED3-F83F0C713426}"/>
    <dgm:cxn modelId="{41E6B452-99BF-4D6A-BEEC-4D90300E36D9}" type="presOf" srcId="{DED0F7A7-D764-45A4-9C8A-E00C2F736285}" destId="{B6A37861-DDF5-4427-90ED-752AF842DCE9}" srcOrd="0" destOrd="0" presId="urn:microsoft.com/office/officeart/2005/8/layout/hierarchy1"/>
    <dgm:cxn modelId="{D26B5D07-5327-4FBA-9845-359812DCD4A0}" type="presOf" srcId="{F0D95741-68D9-46A8-86F0-C68903840921}" destId="{50B46F6B-AB1C-4493-BF0E-84D42DA0D147}" srcOrd="0" destOrd="0" presId="urn:microsoft.com/office/officeart/2005/8/layout/hierarchy1"/>
    <dgm:cxn modelId="{167A43F0-A24F-4B38-8BB6-FE191E7205BC}" type="presParOf" srcId="{F7D60D07-DB1B-45BD-9F99-EFB2E5341855}" destId="{9118886F-6B76-4B84-A6F7-C622D3E36F57}" srcOrd="0" destOrd="0" presId="urn:microsoft.com/office/officeart/2005/8/layout/hierarchy1"/>
    <dgm:cxn modelId="{6BC8DFB7-A98B-43CF-9E96-AFDE0981DFA9}" type="presParOf" srcId="{9118886F-6B76-4B84-A6F7-C622D3E36F57}" destId="{3B51E6EC-BFA8-429A-B2E2-F06DDDDFD971}" srcOrd="0" destOrd="0" presId="urn:microsoft.com/office/officeart/2005/8/layout/hierarchy1"/>
    <dgm:cxn modelId="{8F29DBD1-060B-4D16-B414-AA5649CECA81}" type="presParOf" srcId="{3B51E6EC-BFA8-429A-B2E2-F06DDDDFD971}" destId="{AE9CB8C4-10D7-4F03-B29A-707F836E9DE8}" srcOrd="0" destOrd="0" presId="urn:microsoft.com/office/officeart/2005/8/layout/hierarchy1"/>
    <dgm:cxn modelId="{3C7F1B2A-639A-4FAC-A182-B73C294FD532}" type="presParOf" srcId="{3B51E6EC-BFA8-429A-B2E2-F06DDDDFD971}" destId="{E4FA7E03-19E3-4559-B4A3-E470981E5D59}" srcOrd="1" destOrd="0" presId="urn:microsoft.com/office/officeart/2005/8/layout/hierarchy1"/>
    <dgm:cxn modelId="{9E5E9CD3-7E58-4940-A540-CC5CDE38D738}" type="presParOf" srcId="{9118886F-6B76-4B84-A6F7-C622D3E36F57}" destId="{1505D3F1-8CBC-4E08-BC2E-73551F7496EB}" srcOrd="1" destOrd="0" presId="urn:microsoft.com/office/officeart/2005/8/layout/hierarchy1"/>
    <dgm:cxn modelId="{2E671305-E009-4941-AA39-CAF714E57F26}" type="presParOf" srcId="{1505D3F1-8CBC-4E08-BC2E-73551F7496EB}" destId="{B6A37861-DDF5-4427-90ED-752AF842DCE9}" srcOrd="0" destOrd="0" presId="urn:microsoft.com/office/officeart/2005/8/layout/hierarchy1"/>
    <dgm:cxn modelId="{8C2FD4B6-68E8-4D2E-8D81-9CEDDCAC73C4}" type="presParOf" srcId="{1505D3F1-8CBC-4E08-BC2E-73551F7496EB}" destId="{7591265B-1AC5-4E4B-8DA5-52ED570F3380}" srcOrd="1" destOrd="0" presId="urn:microsoft.com/office/officeart/2005/8/layout/hierarchy1"/>
    <dgm:cxn modelId="{92AC520C-CA73-410A-A9DD-6DF18F3021FE}" type="presParOf" srcId="{7591265B-1AC5-4E4B-8DA5-52ED570F3380}" destId="{2B9CF457-DE37-4D48-A45D-A947A0642C42}" srcOrd="0" destOrd="0" presId="urn:microsoft.com/office/officeart/2005/8/layout/hierarchy1"/>
    <dgm:cxn modelId="{00968E9C-2B1B-4D86-9ADE-F608C1D14D49}" type="presParOf" srcId="{2B9CF457-DE37-4D48-A45D-A947A0642C42}" destId="{8B3F16C7-A8D3-457C-A56D-278C7153FC72}" srcOrd="0" destOrd="0" presId="urn:microsoft.com/office/officeart/2005/8/layout/hierarchy1"/>
    <dgm:cxn modelId="{57CFA980-913E-41B3-B3EA-D6421C3E4165}" type="presParOf" srcId="{2B9CF457-DE37-4D48-A45D-A947A0642C42}" destId="{915F5393-85AC-41FC-93F4-4FC27CB73F1E}" srcOrd="1" destOrd="0" presId="urn:microsoft.com/office/officeart/2005/8/layout/hierarchy1"/>
    <dgm:cxn modelId="{BE0F279E-02FC-46E7-8B4C-AE323E35AE2D}" type="presParOf" srcId="{7591265B-1AC5-4E4B-8DA5-52ED570F3380}" destId="{9BE86A5D-FE66-4C2E-9984-E625169BB627}" srcOrd="1" destOrd="0" presId="urn:microsoft.com/office/officeart/2005/8/layout/hierarchy1"/>
    <dgm:cxn modelId="{E03093DC-4B38-499D-A27A-38FA751299D4}" type="presParOf" srcId="{9BE86A5D-FE66-4C2E-9984-E625169BB627}" destId="{55CAA8D7-CFB8-41D7-B198-7279F50919EF}" srcOrd="0" destOrd="0" presId="urn:microsoft.com/office/officeart/2005/8/layout/hierarchy1"/>
    <dgm:cxn modelId="{D52FE9CA-9A6F-46CE-9BE1-94A371B56DD4}" type="presParOf" srcId="{9BE86A5D-FE66-4C2E-9984-E625169BB627}" destId="{05762C4D-D76E-441B-83EF-B4E635E69CC6}" srcOrd="1" destOrd="0" presId="urn:microsoft.com/office/officeart/2005/8/layout/hierarchy1"/>
    <dgm:cxn modelId="{27B688DB-1F9E-444A-B728-D970885E574D}" type="presParOf" srcId="{05762C4D-D76E-441B-83EF-B4E635E69CC6}" destId="{3F380154-0729-4CE0-8ABB-81BF50C0F015}" srcOrd="0" destOrd="0" presId="urn:microsoft.com/office/officeart/2005/8/layout/hierarchy1"/>
    <dgm:cxn modelId="{394197E4-A58F-4BD5-B331-E7BEC3C65FBF}" type="presParOf" srcId="{3F380154-0729-4CE0-8ABB-81BF50C0F015}" destId="{A71E34A1-12E3-4688-8D6C-2FE671D900BB}" srcOrd="0" destOrd="0" presId="urn:microsoft.com/office/officeart/2005/8/layout/hierarchy1"/>
    <dgm:cxn modelId="{322D2C97-D0F9-4AAB-AF2C-4C8D5A781456}" type="presParOf" srcId="{3F380154-0729-4CE0-8ABB-81BF50C0F015}" destId="{AB12D1B0-FF29-46DA-A862-64682450396F}" srcOrd="1" destOrd="0" presId="urn:microsoft.com/office/officeart/2005/8/layout/hierarchy1"/>
    <dgm:cxn modelId="{7E657022-39E9-4576-8C77-C51323FA5A06}" type="presParOf" srcId="{05762C4D-D76E-441B-83EF-B4E635E69CC6}" destId="{AB25B4DE-B059-4D08-8AE4-E806123155E0}" srcOrd="1" destOrd="0" presId="urn:microsoft.com/office/officeart/2005/8/layout/hierarchy1"/>
    <dgm:cxn modelId="{C7A55F6C-CFA9-417A-9AA6-00B9BC5398EB}" type="presParOf" srcId="{9BE86A5D-FE66-4C2E-9984-E625169BB627}" destId="{13ACA9CF-C39D-42F3-B6E7-D56074B05616}" srcOrd="2" destOrd="0" presId="urn:microsoft.com/office/officeart/2005/8/layout/hierarchy1"/>
    <dgm:cxn modelId="{3AC094F4-1B08-496B-960D-591A297E0460}" type="presParOf" srcId="{9BE86A5D-FE66-4C2E-9984-E625169BB627}" destId="{8BA04593-9748-46DE-8B34-28B2406FF2AD}" srcOrd="3" destOrd="0" presId="urn:microsoft.com/office/officeart/2005/8/layout/hierarchy1"/>
    <dgm:cxn modelId="{980EBEBF-A653-4A5B-A724-8FAE23A92289}" type="presParOf" srcId="{8BA04593-9748-46DE-8B34-28B2406FF2AD}" destId="{AA3175AA-663F-45BD-A315-F43162967EF3}" srcOrd="0" destOrd="0" presId="urn:microsoft.com/office/officeart/2005/8/layout/hierarchy1"/>
    <dgm:cxn modelId="{7D0DF890-8FD6-45C5-B022-74B0F26360F6}" type="presParOf" srcId="{AA3175AA-663F-45BD-A315-F43162967EF3}" destId="{B61B7A2C-E252-4743-BEF3-26720FF262E4}" srcOrd="0" destOrd="0" presId="urn:microsoft.com/office/officeart/2005/8/layout/hierarchy1"/>
    <dgm:cxn modelId="{F4FD042A-37C6-42E3-8A36-4C7314FFD0BC}" type="presParOf" srcId="{AA3175AA-663F-45BD-A315-F43162967EF3}" destId="{CAAAE181-F190-4918-AF19-A91A13916A65}" srcOrd="1" destOrd="0" presId="urn:microsoft.com/office/officeart/2005/8/layout/hierarchy1"/>
    <dgm:cxn modelId="{EAC971A0-A81E-42F3-9477-DB7FCDEE464A}" type="presParOf" srcId="{8BA04593-9748-46DE-8B34-28B2406FF2AD}" destId="{14CACB75-7D64-4D9D-95A6-2719B792B022}" srcOrd="1" destOrd="0" presId="urn:microsoft.com/office/officeart/2005/8/layout/hierarchy1"/>
    <dgm:cxn modelId="{A3A23CC2-06E1-42D7-823E-8E31F2FE833A}" type="presParOf" srcId="{1505D3F1-8CBC-4E08-BC2E-73551F7496EB}" destId="{50B46F6B-AB1C-4493-BF0E-84D42DA0D147}" srcOrd="2" destOrd="0" presId="urn:microsoft.com/office/officeart/2005/8/layout/hierarchy1"/>
    <dgm:cxn modelId="{BC5CE6A7-F7AD-4F16-929F-A3FA07D3E082}" type="presParOf" srcId="{1505D3F1-8CBC-4E08-BC2E-73551F7496EB}" destId="{CC1DE269-72BD-4725-9734-A0A3C6F60ECF}" srcOrd="3" destOrd="0" presId="urn:microsoft.com/office/officeart/2005/8/layout/hierarchy1"/>
    <dgm:cxn modelId="{2410D54A-2F59-426E-98A4-246C22C3EA99}" type="presParOf" srcId="{CC1DE269-72BD-4725-9734-A0A3C6F60ECF}" destId="{3924D18D-DD8B-475A-88FE-B3FCB329D0A6}" srcOrd="0" destOrd="0" presId="urn:microsoft.com/office/officeart/2005/8/layout/hierarchy1"/>
    <dgm:cxn modelId="{F64EAD4C-B510-4DD2-A5DC-7D6F8FA1C146}" type="presParOf" srcId="{3924D18D-DD8B-475A-88FE-B3FCB329D0A6}" destId="{A6BBBE87-B859-4994-AB14-1A534DFA0221}" srcOrd="0" destOrd="0" presId="urn:microsoft.com/office/officeart/2005/8/layout/hierarchy1"/>
    <dgm:cxn modelId="{24BF5DCF-2E6F-4870-B14F-9D543627A292}" type="presParOf" srcId="{3924D18D-DD8B-475A-88FE-B3FCB329D0A6}" destId="{8690552A-7B53-4FE9-AF04-013381F0CD7F}" srcOrd="1" destOrd="0" presId="urn:microsoft.com/office/officeart/2005/8/layout/hierarchy1"/>
    <dgm:cxn modelId="{1D0FA256-0153-4710-8F46-9301C8DE067D}" type="presParOf" srcId="{CC1DE269-72BD-4725-9734-A0A3C6F60ECF}" destId="{B6A4BCE3-AB9F-47FF-86AE-4C97F05F4FEA}" srcOrd="1" destOrd="0" presId="urn:microsoft.com/office/officeart/2005/8/layout/hierarchy1"/>
    <dgm:cxn modelId="{CBAF9512-5CA1-4C7C-BC9F-5BA44C2D95E1}" type="presParOf" srcId="{B6A4BCE3-AB9F-47FF-86AE-4C97F05F4FEA}" destId="{96404735-EE72-428F-B7BC-CB872A83F456}" srcOrd="0" destOrd="0" presId="urn:microsoft.com/office/officeart/2005/8/layout/hierarchy1"/>
    <dgm:cxn modelId="{F19E187F-9CE2-4537-AD95-24BE29013285}" type="presParOf" srcId="{B6A4BCE3-AB9F-47FF-86AE-4C97F05F4FEA}" destId="{11F4E6CF-5CBA-4826-9F05-68B6BCFF2D98}" srcOrd="1" destOrd="0" presId="urn:microsoft.com/office/officeart/2005/8/layout/hierarchy1"/>
    <dgm:cxn modelId="{AC569F8C-0D49-4D7A-9DA5-5517E6C8C7F5}" type="presParOf" srcId="{11F4E6CF-5CBA-4826-9F05-68B6BCFF2D98}" destId="{4E222C70-D44F-4BE9-A024-5D00547D4D63}" srcOrd="0" destOrd="0" presId="urn:microsoft.com/office/officeart/2005/8/layout/hierarchy1"/>
    <dgm:cxn modelId="{E591CE1F-8503-427D-9E72-9A2E80453CB3}" type="presParOf" srcId="{4E222C70-D44F-4BE9-A024-5D00547D4D63}" destId="{16B2398B-847C-4AD3-A8E0-111BF1DDFC77}" srcOrd="0" destOrd="0" presId="urn:microsoft.com/office/officeart/2005/8/layout/hierarchy1"/>
    <dgm:cxn modelId="{1F6F1D07-7291-4C88-8654-599786CCCA6C}" type="presParOf" srcId="{4E222C70-D44F-4BE9-A024-5D00547D4D63}" destId="{1C801D65-3B4D-450C-931B-5D01FAD76D67}" srcOrd="1" destOrd="0" presId="urn:microsoft.com/office/officeart/2005/8/layout/hierarchy1"/>
    <dgm:cxn modelId="{6B48FA28-CBCC-4BAE-8FEF-E044406ED765}" type="presParOf" srcId="{11F4E6CF-5CBA-4826-9F05-68B6BCFF2D98}" destId="{F8DE1A5F-E406-4E6B-B2A9-BDE1B2E5685D}" srcOrd="1" destOrd="0" presId="urn:microsoft.com/office/officeart/2005/8/layout/hierarchy1"/>
    <dgm:cxn modelId="{1B5FE65A-83AA-4AD7-8554-F8E38DBC0168}" type="presParOf" srcId="{1505D3F1-8CBC-4E08-BC2E-73551F7496EB}" destId="{5BDA6438-4418-41A3-9857-45EA733B7121}" srcOrd="4" destOrd="0" presId="urn:microsoft.com/office/officeart/2005/8/layout/hierarchy1"/>
    <dgm:cxn modelId="{BF0B2CF7-0759-476B-BECE-199DAB0B992F}" type="presParOf" srcId="{1505D3F1-8CBC-4E08-BC2E-73551F7496EB}" destId="{A605BAE8-D1A5-4DA6-92F8-361EC081B79C}" srcOrd="5" destOrd="0" presId="urn:microsoft.com/office/officeart/2005/8/layout/hierarchy1"/>
    <dgm:cxn modelId="{85828656-44D5-406D-8F96-9F6B98299D29}" type="presParOf" srcId="{A605BAE8-D1A5-4DA6-92F8-361EC081B79C}" destId="{1CBF59EF-5E93-4246-B091-023C24B2DAAC}" srcOrd="0" destOrd="0" presId="urn:microsoft.com/office/officeart/2005/8/layout/hierarchy1"/>
    <dgm:cxn modelId="{2DE505C3-219A-4EF6-B44A-B2CDD6F3A500}" type="presParOf" srcId="{1CBF59EF-5E93-4246-B091-023C24B2DAAC}" destId="{065DF03D-EB8F-47FB-9083-8337C4E09355}" srcOrd="0" destOrd="0" presId="urn:microsoft.com/office/officeart/2005/8/layout/hierarchy1"/>
    <dgm:cxn modelId="{0C08199D-3695-47F8-B9D2-B28BDAF8ED25}" type="presParOf" srcId="{1CBF59EF-5E93-4246-B091-023C24B2DAAC}" destId="{3B82CFE6-57DE-44D6-8265-EEC2BA0B3884}" srcOrd="1" destOrd="0" presId="urn:microsoft.com/office/officeart/2005/8/layout/hierarchy1"/>
    <dgm:cxn modelId="{7387D5D8-F496-46EB-BD52-F7523D8AD736}" type="presParOf" srcId="{A605BAE8-D1A5-4DA6-92F8-361EC081B79C}" destId="{8F6E3125-FE9C-4069-BA59-594C834A1284}" srcOrd="1" destOrd="0" presId="urn:microsoft.com/office/officeart/2005/8/layout/hierarchy1"/>
    <dgm:cxn modelId="{24BF0677-BBC6-4131-8099-69652A2335DB}" type="presParOf" srcId="{8F6E3125-FE9C-4069-BA59-594C834A1284}" destId="{D35A3700-67F2-426C-9264-598741E283CD}" srcOrd="0" destOrd="0" presId="urn:microsoft.com/office/officeart/2005/8/layout/hierarchy1"/>
    <dgm:cxn modelId="{99747233-7706-4FA9-A644-0294FD2E3FBD}" type="presParOf" srcId="{8F6E3125-FE9C-4069-BA59-594C834A1284}" destId="{E25A2BC2-6D02-4C8E-BFE1-EC8A45B823BC}" srcOrd="1" destOrd="0" presId="urn:microsoft.com/office/officeart/2005/8/layout/hierarchy1"/>
    <dgm:cxn modelId="{0A05FB37-53AF-4DAB-BE8C-6B1779EA9957}" type="presParOf" srcId="{E25A2BC2-6D02-4C8E-BFE1-EC8A45B823BC}" destId="{8603241C-B767-46A0-ACF8-377A84B63729}" srcOrd="0" destOrd="0" presId="urn:microsoft.com/office/officeart/2005/8/layout/hierarchy1"/>
    <dgm:cxn modelId="{59635AC7-A483-403D-904C-E9AF696E927B}" type="presParOf" srcId="{8603241C-B767-46A0-ACF8-377A84B63729}" destId="{B0C7C814-1837-41E8-856F-49C130444ACE}" srcOrd="0" destOrd="0" presId="urn:microsoft.com/office/officeart/2005/8/layout/hierarchy1"/>
    <dgm:cxn modelId="{46835571-12ED-4F52-A788-214B699BD322}" type="presParOf" srcId="{8603241C-B767-46A0-ACF8-377A84B63729}" destId="{222E1E42-ADDE-457C-95CA-06FA96618A0D}" srcOrd="1" destOrd="0" presId="urn:microsoft.com/office/officeart/2005/8/layout/hierarchy1"/>
    <dgm:cxn modelId="{C16A57FE-BB66-48E6-9E6D-BC7FAF5B43F7}" type="presParOf" srcId="{E25A2BC2-6D02-4C8E-BFE1-EC8A45B823BC}" destId="{CF2AB6D9-1A29-4349-99F2-A1BDE6477FC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5A3700-67F2-426C-9264-598741E283CD}">
      <dsp:nvSpPr>
        <dsp:cNvPr id="0" name=""/>
        <dsp:cNvSpPr/>
      </dsp:nvSpPr>
      <dsp:spPr>
        <a:xfrm>
          <a:off x="4481719" y="1716393"/>
          <a:ext cx="232192" cy="2533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736"/>
              </a:lnTo>
              <a:lnTo>
                <a:pt x="232192" y="155736"/>
              </a:lnTo>
              <a:lnTo>
                <a:pt x="232192" y="25334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DA6438-4418-41A3-9857-45EA733B7121}">
      <dsp:nvSpPr>
        <dsp:cNvPr id="0" name=""/>
        <dsp:cNvSpPr/>
      </dsp:nvSpPr>
      <dsp:spPr>
        <a:xfrm>
          <a:off x="2942337" y="687798"/>
          <a:ext cx="1539382" cy="3595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917"/>
              </a:lnTo>
              <a:lnTo>
                <a:pt x="1539382" y="261917"/>
              </a:lnTo>
              <a:lnTo>
                <a:pt x="1539382" y="3595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404735-EE72-428F-B7BC-CB872A83F456}">
      <dsp:nvSpPr>
        <dsp:cNvPr id="0" name=""/>
        <dsp:cNvSpPr/>
      </dsp:nvSpPr>
      <dsp:spPr>
        <a:xfrm>
          <a:off x="3004611" y="1683588"/>
          <a:ext cx="248281" cy="2861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541"/>
              </a:lnTo>
              <a:lnTo>
                <a:pt x="248281" y="188541"/>
              </a:lnTo>
              <a:lnTo>
                <a:pt x="248281" y="28615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B46F6B-AB1C-4493-BF0E-84D42DA0D147}">
      <dsp:nvSpPr>
        <dsp:cNvPr id="0" name=""/>
        <dsp:cNvSpPr/>
      </dsp:nvSpPr>
      <dsp:spPr>
        <a:xfrm>
          <a:off x="2896617" y="687798"/>
          <a:ext cx="91440" cy="3267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9113"/>
              </a:lnTo>
              <a:lnTo>
                <a:pt x="107993" y="229113"/>
              </a:lnTo>
              <a:lnTo>
                <a:pt x="107993" y="3267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ACA9CF-C39D-42F3-B6E7-D56074B05616}">
      <dsp:nvSpPr>
        <dsp:cNvPr id="0" name=""/>
        <dsp:cNvSpPr/>
      </dsp:nvSpPr>
      <dsp:spPr>
        <a:xfrm>
          <a:off x="1350915" y="1683588"/>
          <a:ext cx="463743" cy="2861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541"/>
              </a:lnTo>
              <a:lnTo>
                <a:pt x="463743" y="188541"/>
              </a:lnTo>
              <a:lnTo>
                <a:pt x="463743" y="28615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CAA8D7-CFB8-41D7-B198-7279F50919EF}">
      <dsp:nvSpPr>
        <dsp:cNvPr id="0" name=""/>
        <dsp:cNvSpPr/>
      </dsp:nvSpPr>
      <dsp:spPr>
        <a:xfrm>
          <a:off x="526865" y="1683588"/>
          <a:ext cx="824049" cy="286150"/>
        </a:xfrm>
        <a:custGeom>
          <a:avLst/>
          <a:gdLst/>
          <a:ahLst/>
          <a:cxnLst/>
          <a:rect l="0" t="0" r="0" b="0"/>
          <a:pathLst>
            <a:path>
              <a:moveTo>
                <a:pt x="824049" y="0"/>
              </a:moveTo>
              <a:lnTo>
                <a:pt x="824049" y="188541"/>
              </a:lnTo>
              <a:lnTo>
                <a:pt x="0" y="188541"/>
              </a:lnTo>
              <a:lnTo>
                <a:pt x="0" y="28615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A37861-DDF5-4427-90ED-752AF842DCE9}">
      <dsp:nvSpPr>
        <dsp:cNvPr id="0" name=""/>
        <dsp:cNvSpPr/>
      </dsp:nvSpPr>
      <dsp:spPr>
        <a:xfrm>
          <a:off x="1350915" y="687798"/>
          <a:ext cx="1591421" cy="326722"/>
        </a:xfrm>
        <a:custGeom>
          <a:avLst/>
          <a:gdLst/>
          <a:ahLst/>
          <a:cxnLst/>
          <a:rect l="0" t="0" r="0" b="0"/>
          <a:pathLst>
            <a:path>
              <a:moveTo>
                <a:pt x="1591421" y="0"/>
              </a:moveTo>
              <a:lnTo>
                <a:pt x="1591421" y="229113"/>
              </a:lnTo>
              <a:lnTo>
                <a:pt x="0" y="229113"/>
              </a:lnTo>
              <a:lnTo>
                <a:pt x="0" y="3267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9CB8C4-10D7-4F03-B29A-707F836E9DE8}">
      <dsp:nvSpPr>
        <dsp:cNvPr id="0" name=""/>
        <dsp:cNvSpPr/>
      </dsp:nvSpPr>
      <dsp:spPr>
        <a:xfrm>
          <a:off x="2415512" y="18731"/>
          <a:ext cx="1053649" cy="6690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FA7E03-19E3-4559-B4A3-E470981E5D59}">
      <dsp:nvSpPr>
        <dsp:cNvPr id="0" name=""/>
        <dsp:cNvSpPr/>
      </dsp:nvSpPr>
      <dsp:spPr>
        <a:xfrm>
          <a:off x="2532584" y="129950"/>
          <a:ext cx="1053649" cy="6690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Школы</a:t>
          </a:r>
          <a:endParaRPr lang="ru-RU" sz="1400" kern="1200" dirty="0"/>
        </a:p>
      </dsp:txBody>
      <dsp:txXfrm>
        <a:off x="2552180" y="149546"/>
        <a:ext cx="1014457" cy="629875"/>
      </dsp:txXfrm>
    </dsp:sp>
    <dsp:sp modelId="{8B3F16C7-A8D3-457C-A56D-278C7153FC72}">
      <dsp:nvSpPr>
        <dsp:cNvPr id="0" name=""/>
        <dsp:cNvSpPr/>
      </dsp:nvSpPr>
      <dsp:spPr>
        <a:xfrm>
          <a:off x="824090" y="1014521"/>
          <a:ext cx="1053649" cy="6690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5F5393-85AC-41FC-93F4-4FC27CB73F1E}">
      <dsp:nvSpPr>
        <dsp:cNvPr id="0" name=""/>
        <dsp:cNvSpPr/>
      </dsp:nvSpPr>
      <dsp:spPr>
        <a:xfrm>
          <a:off x="941162" y="1125739"/>
          <a:ext cx="1053649" cy="6690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Общее образование</a:t>
          </a:r>
          <a:endParaRPr lang="ru-RU" sz="1200" kern="1200" dirty="0"/>
        </a:p>
      </dsp:txBody>
      <dsp:txXfrm>
        <a:off x="960758" y="1145335"/>
        <a:ext cx="1014457" cy="629875"/>
      </dsp:txXfrm>
    </dsp:sp>
    <dsp:sp modelId="{A71E34A1-12E3-4688-8D6C-2FE671D900BB}">
      <dsp:nvSpPr>
        <dsp:cNvPr id="0" name=""/>
        <dsp:cNvSpPr/>
      </dsp:nvSpPr>
      <dsp:spPr>
        <a:xfrm>
          <a:off x="40" y="1969739"/>
          <a:ext cx="1053649" cy="6690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12D1B0-FF29-46DA-A862-64682450396F}">
      <dsp:nvSpPr>
        <dsp:cNvPr id="0" name=""/>
        <dsp:cNvSpPr/>
      </dsp:nvSpPr>
      <dsp:spPr>
        <a:xfrm>
          <a:off x="117113" y="2080957"/>
          <a:ext cx="1053649" cy="6690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4 средних школы</a:t>
          </a:r>
          <a:endParaRPr lang="ru-RU" sz="1200" kern="1200" dirty="0"/>
        </a:p>
      </dsp:txBody>
      <dsp:txXfrm>
        <a:off x="136709" y="2100553"/>
        <a:ext cx="1014457" cy="629875"/>
      </dsp:txXfrm>
    </dsp:sp>
    <dsp:sp modelId="{B61B7A2C-E252-4743-BEF3-26720FF262E4}">
      <dsp:nvSpPr>
        <dsp:cNvPr id="0" name=""/>
        <dsp:cNvSpPr/>
      </dsp:nvSpPr>
      <dsp:spPr>
        <a:xfrm>
          <a:off x="1287834" y="1969739"/>
          <a:ext cx="1053649" cy="6690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AAE181-F190-4918-AF19-A91A13916A65}">
      <dsp:nvSpPr>
        <dsp:cNvPr id="0" name=""/>
        <dsp:cNvSpPr/>
      </dsp:nvSpPr>
      <dsp:spPr>
        <a:xfrm>
          <a:off x="1404906" y="2080957"/>
          <a:ext cx="1053649" cy="6690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6 основных школ</a:t>
          </a:r>
          <a:endParaRPr lang="ru-RU" sz="1200" kern="1200" dirty="0"/>
        </a:p>
      </dsp:txBody>
      <dsp:txXfrm>
        <a:off x="1424502" y="2100553"/>
        <a:ext cx="1014457" cy="629875"/>
      </dsp:txXfrm>
    </dsp:sp>
    <dsp:sp modelId="{A6BBBE87-B859-4994-AB14-1A534DFA0221}">
      <dsp:nvSpPr>
        <dsp:cNvPr id="0" name=""/>
        <dsp:cNvSpPr/>
      </dsp:nvSpPr>
      <dsp:spPr>
        <a:xfrm>
          <a:off x="2304561" y="1014521"/>
          <a:ext cx="1400099" cy="6690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90552A-7B53-4FE9-AF04-013381F0CD7F}">
      <dsp:nvSpPr>
        <dsp:cNvPr id="0" name=""/>
        <dsp:cNvSpPr/>
      </dsp:nvSpPr>
      <dsp:spPr>
        <a:xfrm>
          <a:off x="2421633" y="1125739"/>
          <a:ext cx="1400099" cy="6690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Дополнительное образование</a:t>
          </a:r>
          <a:endParaRPr lang="ru-RU" sz="1200" kern="1200" dirty="0"/>
        </a:p>
      </dsp:txBody>
      <dsp:txXfrm>
        <a:off x="2441229" y="1145335"/>
        <a:ext cx="1360907" cy="629875"/>
      </dsp:txXfrm>
    </dsp:sp>
    <dsp:sp modelId="{16B2398B-847C-4AD3-A8E0-111BF1DDFC77}">
      <dsp:nvSpPr>
        <dsp:cNvPr id="0" name=""/>
        <dsp:cNvSpPr/>
      </dsp:nvSpPr>
      <dsp:spPr>
        <a:xfrm>
          <a:off x="2575628" y="1969739"/>
          <a:ext cx="1354529" cy="1115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801D65-3B4D-450C-931B-5D01FAD76D67}">
      <dsp:nvSpPr>
        <dsp:cNvPr id="0" name=""/>
        <dsp:cNvSpPr/>
      </dsp:nvSpPr>
      <dsp:spPr>
        <a:xfrm>
          <a:off x="2692700" y="2080957"/>
          <a:ext cx="1354529" cy="1115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Спортивна школа;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Детская школа искусств;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Дом детского творчества</a:t>
          </a:r>
          <a:endParaRPr lang="ru-RU" sz="1000" kern="1200" dirty="0"/>
        </a:p>
      </dsp:txBody>
      <dsp:txXfrm>
        <a:off x="2725358" y="2113615"/>
        <a:ext cx="1289213" cy="1049704"/>
      </dsp:txXfrm>
    </dsp:sp>
    <dsp:sp modelId="{065DF03D-EB8F-47FB-9083-8337C4E09355}">
      <dsp:nvSpPr>
        <dsp:cNvPr id="0" name=""/>
        <dsp:cNvSpPr/>
      </dsp:nvSpPr>
      <dsp:spPr>
        <a:xfrm>
          <a:off x="3954894" y="1047325"/>
          <a:ext cx="1053649" cy="6690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82CFE6-57DE-44D6-8265-EEC2BA0B3884}">
      <dsp:nvSpPr>
        <dsp:cNvPr id="0" name=""/>
        <dsp:cNvSpPr/>
      </dsp:nvSpPr>
      <dsp:spPr>
        <a:xfrm>
          <a:off x="4071966" y="1158544"/>
          <a:ext cx="1053649" cy="6690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Дошкольное образование</a:t>
          </a:r>
          <a:endParaRPr lang="ru-RU" sz="1200" kern="1200" dirty="0"/>
        </a:p>
      </dsp:txBody>
      <dsp:txXfrm>
        <a:off x="4091562" y="1178140"/>
        <a:ext cx="1014457" cy="629875"/>
      </dsp:txXfrm>
    </dsp:sp>
    <dsp:sp modelId="{B0C7C814-1837-41E8-856F-49C130444ACE}">
      <dsp:nvSpPr>
        <dsp:cNvPr id="0" name=""/>
        <dsp:cNvSpPr/>
      </dsp:nvSpPr>
      <dsp:spPr>
        <a:xfrm>
          <a:off x="4187087" y="1969739"/>
          <a:ext cx="1053649" cy="6690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2E1E42-ADDE-457C-95CA-06FA96618A0D}">
      <dsp:nvSpPr>
        <dsp:cNvPr id="0" name=""/>
        <dsp:cNvSpPr/>
      </dsp:nvSpPr>
      <dsp:spPr>
        <a:xfrm>
          <a:off x="4304159" y="2080957"/>
          <a:ext cx="1053649" cy="6690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3 детских сада</a:t>
          </a:r>
          <a:endParaRPr lang="ru-RU" sz="1200" kern="1200" dirty="0"/>
        </a:p>
      </dsp:txBody>
      <dsp:txXfrm>
        <a:off x="4323755" y="2100553"/>
        <a:ext cx="1014457" cy="6298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01B590-53FA-4833-AD91-4F94FD052F19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17F87-BAB1-4B4C-918C-75730D650D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876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17F87-BAB1-4B4C-918C-75730D650D0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4760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17F87-BAB1-4B4C-918C-75730D650D04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1230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17F87-BAB1-4B4C-918C-75730D650D04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6094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17F87-BAB1-4B4C-918C-75730D650D04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149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17F87-BAB1-4B4C-918C-75730D650D04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9106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17F87-BAB1-4B4C-918C-75730D650D04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789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17F87-BAB1-4B4C-918C-75730D650D0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319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17F87-BAB1-4B4C-918C-75730D650D0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17F87-BAB1-4B4C-918C-75730D650D04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595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17F87-BAB1-4B4C-918C-75730D650D0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17F87-BAB1-4B4C-918C-75730D650D04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123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17F87-BAB1-4B4C-918C-75730D650D0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17F87-BAB1-4B4C-918C-75730D650D04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8358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17F87-BAB1-4B4C-918C-75730D650D04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25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C1696-2167-493E-80EE-98108D46A57D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B9E2-0493-4B84-8A6A-BF0CEB9245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C1696-2167-493E-80EE-98108D46A57D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B9E2-0493-4B84-8A6A-BF0CEB9245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C1696-2167-493E-80EE-98108D46A57D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B9E2-0493-4B84-8A6A-BF0CEB9245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C1696-2167-493E-80EE-98108D46A57D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B9E2-0493-4B84-8A6A-BF0CEB9245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C1696-2167-493E-80EE-98108D46A57D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B9E2-0493-4B84-8A6A-BF0CEB9245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C1696-2167-493E-80EE-98108D46A57D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B9E2-0493-4B84-8A6A-BF0CEB9245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C1696-2167-493E-80EE-98108D46A57D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B9E2-0493-4B84-8A6A-BF0CEB9245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C1696-2167-493E-80EE-98108D46A57D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B9E2-0493-4B84-8A6A-BF0CEB9245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C1696-2167-493E-80EE-98108D46A57D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B9E2-0493-4B84-8A6A-BF0CEB9245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C1696-2167-493E-80EE-98108D46A57D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B9E2-0493-4B84-8A6A-BF0CEB9245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C1696-2167-493E-80EE-98108D46A57D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469B9E2-0493-4B84-8A6A-BF0CEB9245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78C1696-2167-493E-80EE-98108D46A57D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469B9E2-0493-4B84-8A6A-BF0CEB92454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Relationship Id="rId9" Type="http://schemas.openxmlformats.org/officeDocument/2006/relationships/image" Target="../media/image5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9.jpeg"/><Relationship Id="rId7" Type="http://schemas.openxmlformats.org/officeDocument/2006/relationships/image" Target="../media/image6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44.jpeg"/><Relationship Id="rId4" Type="http://schemas.openxmlformats.org/officeDocument/2006/relationships/image" Target="../media/image6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kruo.edu.tomsk.ru/" TargetMode="External"/><Relationship Id="rId2" Type="http://schemas.openxmlformats.org/officeDocument/2006/relationships/hyperlink" Target="mailto:kr-roo@tomsk.gov.r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microsoft.com/office/2007/relationships/diagramDrawing" Target="../diagrams/drawing1.xml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9.jpeg"/><Relationship Id="rId15" Type="http://schemas.openxmlformats.org/officeDocument/2006/relationships/image" Target="../media/image14.jpeg"/><Relationship Id="rId10" Type="http://schemas.openxmlformats.org/officeDocument/2006/relationships/diagramLayout" Target="../diagrams/layout1.xml"/><Relationship Id="rId4" Type="http://schemas.openxmlformats.org/officeDocument/2006/relationships/image" Target="../media/image8.jpeg"/><Relationship Id="rId9" Type="http://schemas.openxmlformats.org/officeDocument/2006/relationships/diagramData" Target="../diagrams/data1.xml"/><Relationship Id="rId1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kriv-volschool.edu.tomsk.ru/wp-content/uploads/2019/10/Uchebnye-kabinety-TSentra.pdf" TargetMode="External"/><Relationship Id="rId2" Type="http://schemas.openxmlformats.org/officeDocument/2006/relationships/hyperlink" Target="http://kriv-volschool.edu.tomsk.ru/3574-2/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42852"/>
            <a:ext cx="6715172" cy="93610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Трудоустройство в системе общего образования Кривошеинского района</a:t>
            </a:r>
            <a:endParaRPr lang="ru-RU" sz="2800" b="1" dirty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://towiki.ru/w/images/7/78/%D0%93%D0%B5%D1%80%D0%B1_%D0%9A%D1%80%D0%B8%D0%B2%D0%BE%D1%88%D0%B5%D0%B8%D0%BD%D1%81%D0%BA%D0%B8%D0%B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142852"/>
            <a:ext cx="1668112" cy="2304256"/>
          </a:xfrm>
          <a:prstGeom prst="rect">
            <a:avLst/>
          </a:prstGeom>
          <a:noFill/>
        </p:spPr>
      </p:pic>
      <p:pic>
        <p:nvPicPr>
          <p:cNvPr id="63490" name="Picture 2" descr="https://www.sea-kayak.ru/apps/kayaker/add_files/img_834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357298"/>
            <a:ext cx="3071834" cy="2089562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</p:pic>
      <p:pic>
        <p:nvPicPr>
          <p:cNvPr id="63492" name="Picture 4" descr="https://ic.pics.livejournal.com/dimitrovy/67989790/21091/21091_9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3000372"/>
            <a:ext cx="3071834" cy="2085943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</p:pic>
      <p:pic>
        <p:nvPicPr>
          <p:cNvPr id="63494" name="Picture 6" descr="https://a.d-cd.net/d25fbf8s-96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0694" y="4500570"/>
            <a:ext cx="3071834" cy="2071702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86868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 smtClean="0">
                <a:effectLst/>
              </a:rPr>
              <a:t/>
            </a:r>
            <a:br>
              <a:rPr lang="ru-RU" sz="1800" b="1" dirty="0" smtClean="0">
                <a:effectLst/>
              </a:rPr>
            </a:br>
            <a:r>
              <a:rPr lang="ru-RU" sz="2200" b="1" dirty="0" smtClean="0">
                <a:effectLst/>
              </a:rPr>
              <a:t/>
            </a:r>
            <a:br>
              <a:rPr lang="ru-RU" sz="2200" b="1" dirty="0" smtClean="0">
                <a:effectLst/>
              </a:rPr>
            </a:br>
            <a:r>
              <a:rPr lang="ru-RU" sz="1800" dirty="0">
                <a:effectLst/>
              </a:rPr>
              <a:t/>
            </a:r>
            <a:br>
              <a:rPr lang="ru-RU" sz="1800" dirty="0">
                <a:effectLst/>
              </a:rPr>
            </a:br>
            <a:r>
              <a:rPr lang="ru-RU" sz="1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Для детей дошкольного возраста на территории села Володина функционирует  детский сад «Колосок»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124744"/>
            <a:ext cx="8280920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400" b="1" dirty="0">
              <a:solidFill>
                <a:schemeClr val="accent6">
                  <a:lumMod val="75000"/>
                </a:schemeClr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55298" name="Picture 2" descr="Муниципальное бюджетное дошкольное образовательное учреждение детский сад &quot;Колосок&quot; села Володина Кривошеинского района Томской облас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1643050"/>
            <a:ext cx="3383464" cy="1944216"/>
          </a:xfrm>
          <a:prstGeom prst="rect">
            <a:avLst/>
          </a:prstGeom>
          <a:noFill/>
        </p:spPr>
      </p:pic>
      <p:pic>
        <p:nvPicPr>
          <p:cNvPr id="55300" name="Picture 4" descr="http://kriv-kolosok.dou.tomsk.ru/wp-content/uploads/2020/11/IMG-20201112-WA00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1785926"/>
            <a:ext cx="2301720" cy="2996952"/>
          </a:xfrm>
          <a:prstGeom prst="rect">
            <a:avLst/>
          </a:prstGeom>
          <a:noFill/>
        </p:spPr>
      </p:pic>
      <p:pic>
        <p:nvPicPr>
          <p:cNvPr id="55302" name="Picture 6" descr="http://kriv-kolosok.dou.tomsk.ru/wp-content/uploads/2020/10/IMG-20201023-WA00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3143248"/>
            <a:ext cx="2304256" cy="2880320"/>
          </a:xfrm>
          <a:prstGeom prst="rect">
            <a:avLst/>
          </a:prstGeom>
          <a:noFill/>
        </p:spPr>
      </p:pic>
      <p:pic>
        <p:nvPicPr>
          <p:cNvPr id="55304" name="Picture 8" descr="http://kriv-kolosok.dou.tomsk.ru/wp-content/uploads/2020/10/IMG-20201022-WA002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488" y="4000504"/>
            <a:ext cx="3442134" cy="25497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271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117876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МБОУ «Красноярская  СОШ»</a:t>
            </a:r>
            <a:b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04800" y="1052736"/>
            <a:ext cx="8686800" cy="54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Расстояние от г. Томска до с. Красный Яр 180 км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 школе обучаются 153 ученика и работают 26 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педагогов.</a:t>
            </a:r>
            <a:endParaRPr lang="ru-RU" sz="18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C:\Users\Пользователь\Documents\2011-2012 учебный год\сайт\Школ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268760"/>
            <a:ext cx="3133788" cy="24482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 descr="D:\documents\Иванова\ФОТО\Фотографии\фотки Красный Яр\Фото Красноярская\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0848"/>
            <a:ext cx="172819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documents\Иванова\ФОТО\Фотографии\фотки Красный Яр\Фото Красноярская\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060848"/>
            <a:ext cx="3024336" cy="226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79512" y="4509120"/>
            <a:ext cx="87849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здании Красноярской средней школы ежегодно обновляется материальная база. В просторных, уютных, светлых классах имеется необходимое оборудование: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компьютеры, телевизоры, интерактивное оборудование. В школе имеется локальная сеть, телевизионная сеть, информационный киоск, 2 компьютерных класса.</a:t>
            </a:r>
          </a:p>
          <a:p>
            <a:pPr indent="355600"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2020 – 2021  учебном  году на базе школы открылся Центр гуманитарного и цифрового профилей «Точка роста».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63654"/>
            <a:ext cx="8686800" cy="2049322"/>
          </a:xfrm>
        </p:spPr>
        <p:txBody>
          <a:bodyPr>
            <a:normAutofit/>
          </a:bodyPr>
          <a:lstStyle/>
          <a:p>
            <a:pPr algn="just">
              <a:buClr>
                <a:srgbClr val="F0A22E"/>
              </a:buClr>
            </a:pPr>
            <a:r>
              <a:rPr lang="ru-RU" sz="2000" b="1" dirty="0" smtClean="0">
                <a:solidFill>
                  <a:srgbClr val="C1752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на 2022-2023 </a:t>
            </a:r>
            <a:r>
              <a:rPr lang="ru-RU" sz="2000" b="1" dirty="0">
                <a:solidFill>
                  <a:srgbClr val="C1752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учебный год </a:t>
            </a:r>
            <a:r>
              <a:rPr lang="ru-RU" sz="2000" b="1" dirty="0" smtClean="0">
                <a:solidFill>
                  <a:srgbClr val="C1752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учителя: математики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информатики;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английского языка; физики; физической культуры (специализация самбо);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- логопед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0A22E"/>
              </a:buClr>
            </a:pPr>
            <a:r>
              <a:rPr lang="ru-RU" sz="2000" b="1" dirty="0">
                <a:solidFill>
                  <a:srgbClr val="C1752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dirty="0" smtClean="0">
                <a:solidFill>
                  <a:srgbClr val="C1752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2023-2024 </a:t>
            </a:r>
            <a:r>
              <a:rPr lang="ru-RU" sz="2000" b="1" dirty="0">
                <a:solidFill>
                  <a:srgbClr val="C1752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учебный год -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начальных классов</a:t>
            </a:r>
          </a:p>
          <a:p>
            <a:pPr algn="just">
              <a:buClr>
                <a:srgbClr val="F0A22E"/>
              </a:buClr>
            </a:pPr>
            <a:r>
              <a:rPr lang="ru-RU" sz="20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а 2025 – 2026  учебный год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учитель начальных классов </a:t>
            </a:r>
          </a:p>
          <a:p>
            <a:pPr algn="just">
              <a:buClr>
                <a:srgbClr val="F0A22E"/>
              </a:buClr>
            </a:pP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0A22E"/>
              </a:buClr>
            </a:pP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0A22E"/>
              </a:buClr>
            </a:pP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0A22E"/>
              </a:buClr>
            </a:pPr>
            <a:endParaRPr lang="ru-RU" sz="2000" b="1" dirty="0">
              <a:solidFill>
                <a:srgbClr val="C17529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Clr>
                <a:srgbClr val="F0A22E"/>
              </a:buClr>
              <a:buNone/>
            </a:pPr>
            <a:endParaRPr lang="ru-RU" sz="2000" b="1" dirty="0">
              <a:solidFill>
                <a:srgbClr val="C17529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Clr>
                <a:srgbClr val="F0A22E"/>
              </a:buClr>
            </a:pPr>
            <a:endParaRPr lang="ru-RU" sz="2000" b="1" dirty="0">
              <a:solidFill>
                <a:srgbClr val="C17529">
                  <a:lumMod val="50000"/>
                </a:srgbClr>
              </a:solidFill>
              <a:latin typeface="Book Antiqua" pitchFamily="18" charset="0"/>
            </a:endParaRPr>
          </a:p>
          <a:p>
            <a:pPr>
              <a:buNone/>
            </a:pPr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332656"/>
            <a:ext cx="720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Потребность школы в педагогических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кадрах в МБОУ «Красноярская СОШ»</a:t>
            </a:r>
            <a:endParaRPr lang="ru-RU" sz="2000" b="1" dirty="0" smtClean="0">
              <a:solidFill>
                <a:srgbClr val="C17529">
                  <a:lumMod val="50000"/>
                </a:srgbClr>
              </a:solidFill>
              <a:latin typeface="Book Antiqua" pitchFamily="18" charset="0"/>
            </a:endParaRPr>
          </a:p>
        </p:txBody>
      </p:sp>
      <p:pic>
        <p:nvPicPr>
          <p:cNvPr id="10" name="Picture 5" descr="DSC_0159"/>
          <p:cNvPicPr>
            <a:picLocks noChangeAspect="1" noChangeArrowheads="1"/>
          </p:cNvPicPr>
          <p:nvPr/>
        </p:nvPicPr>
        <p:blipFill>
          <a:blip r:embed="rId2" cstate="print"/>
          <a:srcRect r="15015"/>
          <a:stretch>
            <a:fillRect/>
          </a:stretch>
        </p:blipFill>
        <p:spPr bwMode="auto">
          <a:xfrm>
            <a:off x="59167" y="3429000"/>
            <a:ext cx="2855559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User\Desktop\КУКСЕНОК ОБЩАЯ\фото\фотки Красный Яр\DSC013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60" y="3429000"/>
            <a:ext cx="2983880" cy="223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КУКСЕНОК ОБЩАЯ\фото\фотки Красный Яр\SDC124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438" y="4149080"/>
            <a:ext cx="3101759" cy="232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8686800" cy="136815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 «Пудовская СОШ»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itchFamily="18" charset="0"/>
              </a:rPr>
              <a:t>Расстояние </a:t>
            </a:r>
            <a:r>
              <a:rPr lang="ru-RU" sz="1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itchFamily="18" charset="0"/>
              </a:rPr>
              <a:t>от г. Томска до с.  </a:t>
            </a:r>
            <a:r>
              <a:rPr lang="ru-RU" sz="1400" b="1" dirty="0" err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Пудовки</a:t>
            </a:r>
            <a:r>
              <a:rPr lang="ru-RU" sz="14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185 км.  В школе </a:t>
            </a:r>
            <a:r>
              <a:rPr lang="ru-RU" sz="1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работают</a:t>
            </a:r>
            <a:br>
              <a:rPr lang="ru-RU" sz="1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17 </a:t>
            </a:r>
            <a:r>
              <a:rPr lang="ru-RU" sz="14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педагогов, обучаются </a:t>
            </a:r>
            <a:r>
              <a:rPr lang="ru-RU" sz="1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112 учеников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4143380"/>
            <a:ext cx="2714644" cy="2231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3" y="1928802"/>
            <a:ext cx="2750347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571472" y="3071810"/>
            <a:ext cx="698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  <a:latin typeface="Book Antiqua" pitchFamily="18" charset="0"/>
            </a:endParaRPr>
          </a:p>
          <a:p>
            <a:endParaRPr lang="ru-RU" b="1" dirty="0" smtClean="0">
              <a:solidFill>
                <a:schemeClr val="accent6">
                  <a:lumMod val="50000"/>
                </a:schemeClr>
              </a:solidFill>
              <a:latin typeface="Book Antiqua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4214818"/>
            <a:ext cx="2857520" cy="2143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 descr="C:\Users\User\Desktop\ДЕПАРТАМЕНТ ФЕВРАЛЬ 2020\IMG_064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6" y="1928802"/>
            <a:ext cx="2832291" cy="207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928926" y="1928802"/>
            <a:ext cx="291289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Приглашаем </a:t>
            </a:r>
            <a:r>
              <a:rPr lang="ru-RU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работу</a:t>
            </a: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2022-2023 учебном году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педагога</a:t>
            </a: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дополнительного образования</a:t>
            </a:r>
          </a:p>
          <a:p>
            <a:pPr algn="ctr"/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2023-2024 учебном году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учителя     русского языка и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литературы</a:t>
            </a:r>
          </a:p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чителя немецкого и английского языков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2024-2025 учебном году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учитель истории и обществознания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663300"/>
                </a:solidFill>
                <a:latin typeface="Book Antiqua" pitchFamily="18" charset="0"/>
              </a:rPr>
              <a:t>2026-2027 учебном году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–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 физической культуры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b="1" dirty="0">
              <a:solidFill>
                <a:srgbClr val="C17529">
                  <a:lumMod val="50000"/>
                </a:srgbClr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686800" cy="502738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 детский сад «Улыбка»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Фельдшерско-акушерский пункт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 культуры (открыт в 2020 году)</a:t>
            </a:r>
            <a:endParaRPr lang="ru-RU" sz="1800" dirty="0" smtClean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Крупное коллективное  сельскохозяйственное  предприятие -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СПК «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Белосток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населенном пункте – центральное водоснабжение,  сетевое  газоснабжение</a:t>
            </a:r>
            <a:endParaRPr lang="ru-RU" sz="1800" dirty="0"/>
          </a:p>
          <a:p>
            <a:endParaRPr lang="ru-RU" sz="1800" dirty="0"/>
          </a:p>
          <a:p>
            <a:pPr marL="0" indent="0">
              <a:buNone/>
            </a:pPr>
            <a:endParaRPr lang="ru-RU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User\Desktop\фото\церковь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376" y="4231937"/>
            <a:ext cx="2333781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фото\клуб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02" y="2714620"/>
            <a:ext cx="2657601" cy="177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Desktop\фото\дети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34752" y="2760090"/>
            <a:ext cx="2225824" cy="148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User\Desktop\фото\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622799"/>
            <a:ext cx="2687704" cy="201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User\Desktop\фото\5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8" y="2786058"/>
            <a:ext cx="2483768" cy="186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User\Desktop\фото\fc4184f5fd1b2066f6948b56edbcbffc_lgd944bc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622798"/>
            <a:ext cx="2399771" cy="161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фото\все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132037"/>
            <a:ext cx="2232248" cy="160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18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 «Кривошеинская СОШ им. Героя Советского Союза им. Ф. М. Зинченко»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SAM_253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12491" b="25125"/>
          <a:stretch>
            <a:fillRect/>
          </a:stretch>
        </p:blipFill>
        <p:spPr bwMode="auto">
          <a:xfrm>
            <a:off x="179512" y="1268760"/>
            <a:ext cx="3010345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275856" y="1268760"/>
            <a:ext cx="53285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Расположена в районном центе с. Кривошеино. В школе обучается 828 человек из сёл Кривошеино,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Новокривошеино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Новоисламбуль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Елизарьево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Жуково. Педагогический коллектив – 58  человек.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35896" y="3068960"/>
            <a:ext cx="21430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В школе имеется: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2887682"/>
            <a:ext cx="89644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dirty="0" smtClean="0">
              <a:latin typeface="Times New Roman" pitchFamily="18" charset="0"/>
            </a:endParaRPr>
          </a:p>
          <a:p>
            <a:endParaRPr lang="ru-RU" dirty="0" smtClean="0">
              <a:latin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anose="02020603050405020304" pitchFamily="18" charset="0"/>
              </a:rPr>
              <a:t>27 учебных кабинетов; 2 мастерские (столярная и слесарная);</a:t>
            </a:r>
          </a:p>
          <a:p>
            <a:r>
              <a:rPr lang="ru-RU" dirty="0" smtClean="0">
                <a:latin typeface="Times New Roman" pitchFamily="18" charset="0"/>
                <a:cs typeface="Times New Roman" panose="02020603050405020304" pitchFamily="18" charset="0"/>
              </a:rPr>
              <a:t>спортивный и хореографический залы; актовый зал, совмещен со столовой; библиотека.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anose="02020603050405020304" pitchFamily="18" charset="0"/>
              </a:rPr>
              <a:t> Каждый кабинет оснащен </a:t>
            </a:r>
            <a:r>
              <a:rPr lang="ru-RU" dirty="0" err="1" smtClean="0">
                <a:latin typeface="Times New Roman" pitchFamily="18" charset="0"/>
                <a:cs typeface="Times New Roman" panose="02020603050405020304" pitchFamily="18" charset="0"/>
              </a:rPr>
              <a:t>мультимедийным</a:t>
            </a:r>
            <a:r>
              <a:rPr lang="ru-RU" dirty="0" smtClean="0">
                <a:latin typeface="Times New Roman" pitchFamily="18" charset="0"/>
                <a:cs typeface="Times New Roman" panose="02020603050405020304" pitchFamily="18" charset="0"/>
              </a:rPr>
              <a:t> оборудованием;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anose="02020603050405020304" pitchFamily="18" charset="0"/>
              </a:rPr>
              <a:t>-    в 13 кабинетах интерактивные доски;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anose="02020603050405020304" pitchFamily="18" charset="0"/>
              </a:rPr>
              <a:t>-    2 мобильных переносных компьютерных класса;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anose="02020603050405020304" pitchFamily="18" charset="0"/>
              </a:rPr>
              <a:t>-    высокоскоростной Интернет;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anose="02020603050405020304" pitchFamily="18" charset="0"/>
              </a:rPr>
              <a:t>-    в локальной сети 50 стационарных компьютеров;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anose="02020603050405020304" pitchFamily="18" charset="0"/>
              </a:rPr>
              <a:t>-    кабинеты физики и химии оборудованы  современными лабораториями;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anose="02020603050405020304" pitchFamily="18" charset="0"/>
              </a:rPr>
              <a:t>-   </a:t>
            </a:r>
            <a:r>
              <a:rPr lang="ru-RU" dirty="0">
                <a:latin typeface="Times New Roman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latin typeface="Times New Roman" pitchFamily="18" charset="0"/>
                <a:cs typeface="Times New Roman" panose="02020603050405020304" pitchFamily="18" charset="0"/>
              </a:rPr>
              <a:t> 2019 года функционирует Центр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цифрового и гуманитарного профилей «Точка роста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2021 году в рамках программы “Успех каждого ребенка” национального проекта “Образование” закуплено новое оборудование для создания новых мест дополнительного образования</a:t>
            </a:r>
            <a:r>
              <a:rPr lang="ru-RU" dirty="0"/>
              <a:t>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91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590" y="-315417"/>
            <a:ext cx="8283874" cy="2315657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Потребность в кадрах: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2022-2023  </a:t>
            </a:r>
            <a:r>
              <a:rPr lang="ru-RU" sz="16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учебный </a:t>
            </a:r>
            <a:r>
              <a:rPr lang="ru-RU" sz="16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учителя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физики, математики английского языка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2023-2024  </a:t>
            </a:r>
            <a:r>
              <a:rPr lang="ru-RU" sz="16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учебный </a:t>
            </a:r>
            <a:r>
              <a:rPr lang="ru-RU" sz="16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учителя русского языка и начальных классов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2024-2025  </a:t>
            </a:r>
            <a:r>
              <a:rPr lang="ru-RU" sz="16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учебный </a:t>
            </a:r>
            <a:r>
              <a:rPr lang="ru-RU" sz="16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учителя русского языка ,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истории, физической культуры, изо, немецкого языка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2025-2026  </a:t>
            </a:r>
            <a:r>
              <a:rPr lang="ru-RU" sz="16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учебный </a:t>
            </a:r>
            <a:r>
              <a:rPr lang="ru-RU" sz="16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учителя информатики , английского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языка</a:t>
            </a:r>
            <a:b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2026-2027  </a:t>
            </a:r>
            <a:r>
              <a:rPr lang="ru-RU" sz="16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учебный </a:t>
            </a:r>
            <a:r>
              <a:rPr lang="ru-RU" sz="16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год -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учителя химии</a:t>
            </a:r>
            <a:endParaRPr lang="ru-RU" sz="16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DSC_016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12062"/>
          <a:stretch>
            <a:fillRect/>
          </a:stretch>
        </p:blipFill>
        <p:spPr bwMode="auto">
          <a:xfrm>
            <a:off x="214282" y="4786322"/>
            <a:ext cx="2376264" cy="1783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SC_0153"/>
          <p:cNvPicPr>
            <a:picLocks noChangeAspect="1" noChangeArrowheads="1"/>
          </p:cNvPicPr>
          <p:nvPr/>
        </p:nvPicPr>
        <p:blipFill>
          <a:blip r:embed="rId4" cstate="print"/>
          <a:srcRect l="11546" t="20096"/>
          <a:stretch>
            <a:fillRect/>
          </a:stretch>
        </p:blipFill>
        <p:spPr bwMode="auto">
          <a:xfrm>
            <a:off x="6000760" y="2285992"/>
            <a:ext cx="299611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DSC_0159"/>
          <p:cNvPicPr>
            <a:picLocks noChangeAspect="1" noChangeArrowheads="1"/>
          </p:cNvPicPr>
          <p:nvPr/>
        </p:nvPicPr>
        <p:blipFill>
          <a:blip r:embed="rId5" cstate="print"/>
          <a:srcRect r="15015"/>
          <a:stretch>
            <a:fillRect/>
          </a:stretch>
        </p:blipFill>
        <p:spPr bwMode="auto">
          <a:xfrm>
            <a:off x="6500826" y="4786322"/>
            <a:ext cx="2425069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39552" y="1196752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User\Desktop\ДЕПАРТАМЕНТ ФЕВРАЛЬ 2020\IMG_065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12" y="4214818"/>
            <a:ext cx="3571900" cy="251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User\Desktop\земский учитель\З-У Кривошеино\фото З-У\IMG-20200129-WA000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285992"/>
            <a:ext cx="2643206" cy="17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User\Desktop\земский учитель\З-У Кривошеино\IMG_20170205_12241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0" y="2000240"/>
            <a:ext cx="2688299" cy="189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42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</a:t>
            </a: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МКОУ  «Петровская ООШ»</a:t>
            </a:r>
            <a:br>
              <a:rPr lang="ru-RU" sz="27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</a:br>
            <a:endParaRPr lang="ru-RU" sz="27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124744"/>
            <a:ext cx="8867484" cy="5400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Расстояние от г. Томска до с. Петровки 138 км.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В школе обучаются 47 учеников, педагогический коллектив - 13 человек</a:t>
            </a:r>
            <a:r>
              <a:rPr lang="ru-RU" sz="18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Ждём на работу:</a:t>
            </a:r>
          </a:p>
          <a:p>
            <a:pPr>
              <a:buNone/>
            </a:pPr>
            <a:r>
              <a:rPr lang="ru-RU" sz="1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2023-2024 </a:t>
            </a:r>
            <a:r>
              <a:rPr lang="ru-RU" sz="18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учебный год 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учителей: математики, 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начальных классов, немецкого языка</a:t>
            </a:r>
            <a:endParaRPr lang="ru-RU" sz="18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2024 -2025 </a:t>
            </a:r>
            <a:r>
              <a:rPr lang="ru-RU" sz="1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учебный год 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учителя 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начальных классов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Изображение 0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700808"/>
            <a:ext cx="3744416" cy="280831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 descr="SANY066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43267" y="1700808"/>
            <a:ext cx="3617165" cy="271287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 descr="DSC0018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38189" y="4410245"/>
            <a:ext cx="2880320" cy="216024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86617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117876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«Белобугорская  ООШ</a:t>
            </a:r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04800" y="1052736"/>
            <a:ext cx="8686800" cy="54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Расстояние от г. Томска до с. Красный Яр 180 км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 школе обучаются </a:t>
            </a:r>
            <a:r>
              <a:rPr lang="ru-RU" sz="1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145 учеников </a:t>
            </a:r>
            <a:r>
              <a:rPr lang="ru-RU" sz="1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и работают </a:t>
            </a:r>
            <a:r>
              <a:rPr lang="ru-RU" sz="1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25 </a:t>
            </a:r>
            <a:endParaRPr lang="ru-RU" sz="1800" b="1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педагогов.</a:t>
            </a:r>
            <a:endParaRPr lang="ru-RU" sz="18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4509120"/>
            <a:ext cx="87849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dirty="0"/>
              <a:t>Школа является центром </a:t>
            </a:r>
            <a:r>
              <a:rPr lang="ru-RU" dirty="0" err="1"/>
              <a:t>мкр</a:t>
            </a:r>
            <a:r>
              <a:rPr lang="ru-RU" dirty="0" smtClean="0"/>
              <a:t>. Центральный</a:t>
            </a:r>
            <a:r>
              <a:rPr lang="ru-RU" dirty="0"/>
              <a:t>. </a:t>
            </a:r>
            <a:endParaRPr lang="ru-RU" dirty="0" smtClean="0"/>
          </a:p>
          <a:p>
            <a:pPr indent="355600" algn="just"/>
            <a:r>
              <a:rPr lang="ru-RU" dirty="0" smtClean="0"/>
              <a:t>Для жителей села она является центром культуры и досуга: </a:t>
            </a:r>
            <a:br>
              <a:rPr lang="ru-RU" dirty="0" smtClean="0"/>
            </a:br>
            <a:r>
              <a:rPr lang="ru-RU" dirty="0" smtClean="0"/>
              <a:t>открыты 2 группы дошкольного образования полного дня для детей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2,5 -7</a:t>
            </a:r>
            <a:r>
              <a:rPr lang="ru-RU" dirty="0" smtClean="0"/>
              <a:t> лет; спортивный зал работает  для всех желающих; в помещении школы проводят занятия педагоги филиала музыкальной школы.</a:t>
            </a:r>
            <a:br>
              <a:rPr lang="ru-RU" dirty="0" smtClean="0"/>
            </a:br>
            <a:r>
              <a:rPr lang="ru-RU" dirty="0" smtClean="0"/>
              <a:t> 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2022 – 2023  учебном  году на базе школы открылся Центр гуманитарного и цифрового профилей «Точка роста».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SC0566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131159"/>
            <a:ext cx="2726444" cy="220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белобуг\Галерея_files\kabinet-himii-300x16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2080"/>
            <a:ext cx="2672181" cy="194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КУКСЕНОК ОБЩАЯ\фото\белый бугор\DSC0565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916832"/>
            <a:ext cx="2437901" cy="176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48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3058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МБОУ  «Белобугорская </a:t>
            </a: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ООШ»</a:t>
            </a:r>
            <a:br>
              <a:rPr lang="ru-RU" sz="27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</a:br>
            <a:endParaRPr lang="ru-RU" sz="2700" dirty="0"/>
          </a:p>
        </p:txBody>
      </p:sp>
      <p:pic>
        <p:nvPicPr>
          <p:cNvPr id="1026" name="Picture 2" descr="C:\Users\User\Desktop\белобуг\Галерея_files\Otkrytie-Tochki-rost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714099"/>
            <a:ext cx="1995686" cy="266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белобуг\Галерея_files\zagolovok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7092280" cy="1246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15816" y="1997839"/>
            <a:ext cx="35283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Приглашаем </a:t>
            </a:r>
            <a:r>
              <a:rPr lang="ru-RU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на работу:</a:t>
            </a:r>
          </a:p>
          <a:p>
            <a:pPr algn="ctr"/>
            <a:endParaRPr lang="ru-RU" b="1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2022-2023 учебном году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педагога</a:t>
            </a:r>
            <a:r>
              <a:rPr lang="ru-RU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дополнительного образования</a:t>
            </a:r>
          </a:p>
          <a:p>
            <a:pPr algn="ctr"/>
            <a:endParaRPr lang="ru-RU" b="1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2025-2026 </a:t>
            </a:r>
            <a:r>
              <a:rPr lang="ru-RU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учебном году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учителя    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начальных классов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663300"/>
              </a:solidFill>
              <a:latin typeface="Book Antiqua" pitchFamily="18" charset="0"/>
            </a:endParaRPr>
          </a:p>
          <a:p>
            <a:pPr algn="ctr"/>
            <a:r>
              <a:rPr lang="ru-RU" b="1" dirty="0" smtClean="0">
                <a:solidFill>
                  <a:srgbClr val="663300"/>
                </a:solidFill>
                <a:latin typeface="Book Antiqua" pitchFamily="18" charset="0"/>
              </a:rPr>
              <a:t>2026-2027 </a:t>
            </a:r>
            <a:r>
              <a:rPr lang="ru-RU" b="1" dirty="0">
                <a:solidFill>
                  <a:srgbClr val="663300"/>
                </a:solidFill>
                <a:latin typeface="Book Antiqua" pitchFamily="18" charset="0"/>
              </a:rPr>
              <a:t>учебном году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–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учителей: информатики, физики, математики, химии и биологии, ОБЖ,  трудового обучения,  начальных классов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C:\Users\User\Desktop\белобуг\Галерея_files\kabinet-fiziki-300x16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52936"/>
            <a:ext cx="2520279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70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285728"/>
            <a:ext cx="6858048" cy="100013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«Самый южный» северный район Томской области.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Расстояние от Томска до  села Кривошеина  170 км.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42" name="Picture 2" descr="http://agroconsul.tomsk.ru/upload/iblock/73f/%D0%A2%D0%BE%D0%BC%D1%81%D0%BA%D0%B0%D1%8F_%D0%BE%D0%B1%D0%BB%D0%B0%D1%81%D1%82%D1%8C_%D0%BA%D0%B0%D1%80%D1%82%D0%B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285860"/>
            <a:ext cx="6723199" cy="4924812"/>
          </a:xfrm>
          <a:prstGeom prst="rect">
            <a:avLst/>
          </a:prstGeom>
          <a:noFill/>
        </p:spPr>
      </p:pic>
      <p:cxnSp>
        <p:nvCxnSpPr>
          <p:cNvPr id="6" name="Прямая со стрелкой 5"/>
          <p:cNvCxnSpPr/>
          <p:nvPr/>
        </p:nvCxnSpPr>
        <p:spPr>
          <a:xfrm rot="16200000" flipH="1">
            <a:off x="5250661" y="4822041"/>
            <a:ext cx="642942" cy="428628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686800" cy="4381947"/>
          </a:xfrm>
        </p:spPr>
        <p:txBody>
          <a:bodyPr/>
          <a:lstStyle/>
          <a:p>
            <a:pPr>
              <a:buNone/>
            </a:pPr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332656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Меры профессиональной поддержки</a:t>
            </a:r>
            <a:endParaRPr lang="ru-RU" sz="3200" b="1" dirty="0" smtClean="0">
              <a:solidFill>
                <a:srgbClr val="C17529">
                  <a:lumMod val="50000"/>
                </a:srgbClr>
              </a:solidFill>
              <a:latin typeface="Book Antiqua" pitchFamily="18" charset="0"/>
            </a:endParaRPr>
          </a:p>
        </p:txBody>
      </p:sp>
      <p:pic>
        <p:nvPicPr>
          <p:cNvPr id="1026" name="Picture 2" descr="C:\Users\User\Desktop\фото\поддержк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24" y="1000108"/>
            <a:ext cx="8784976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C:\Users\User\Desktop\фото\6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2051720" y="4581128"/>
            <a:ext cx="4686096" cy="249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фото\310119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556792"/>
            <a:ext cx="2060472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4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Социальные гарантии при трудоустройстве: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714908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2900" dirty="0" smtClean="0">
                <a:cs typeface="Times New Roman" pitchFamily="18" charset="0"/>
              </a:rPr>
              <a:t>Выплата заработной платы </a:t>
            </a:r>
            <a:r>
              <a:rPr lang="ru-RU" sz="2900" dirty="0">
                <a:cs typeface="Times New Roman" panose="02020603050405020304" pitchFamily="18" charset="0"/>
              </a:rPr>
              <a:t>осуществляется </a:t>
            </a:r>
            <a:r>
              <a:rPr lang="ru-RU" sz="2900" dirty="0" smtClean="0">
                <a:cs typeface="Times New Roman" panose="02020603050405020304" pitchFamily="18" charset="0"/>
              </a:rPr>
              <a:t>с </a:t>
            </a:r>
            <a:r>
              <a:rPr lang="ru-RU" sz="2900" dirty="0">
                <a:cs typeface="Times New Roman" panose="02020603050405020304" pitchFamily="18" charset="0"/>
              </a:rPr>
              <a:t>применением районных коэффициентов (1,3 %) и процентных надбавок (50 %) к заработной плате с первого дня работы педагога в образовательной организации</a:t>
            </a:r>
            <a:r>
              <a:rPr lang="ru-RU" sz="2900" dirty="0" smtClean="0"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2900" dirty="0" smtClean="0">
                <a:cs typeface="Times New Roman" panose="02020603050405020304" pitchFamily="18" charset="0"/>
              </a:rPr>
              <a:t>Выплата подъёмных в размере двух должностных окладов, в связи с переездом к месту работы в северный район;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2900" dirty="0">
                <a:cs typeface="Times New Roman" panose="02020603050405020304" pitchFamily="18" charset="0"/>
              </a:rPr>
              <a:t>В</a:t>
            </a:r>
            <a:r>
              <a:rPr lang="ru-RU" sz="2900" dirty="0" smtClean="0">
                <a:cs typeface="Times New Roman" panose="02020603050405020304" pitchFamily="18" charset="0"/>
              </a:rPr>
              <a:t>ыплата </a:t>
            </a:r>
            <a:r>
              <a:rPr lang="ru-RU" sz="2900" dirty="0">
                <a:cs typeface="Times New Roman" panose="02020603050405020304" pitchFamily="18" charset="0"/>
              </a:rPr>
              <a:t>компенсаций за </a:t>
            </a:r>
            <a:r>
              <a:rPr lang="ru-RU" sz="2900" dirty="0" smtClean="0">
                <a:cs typeface="Times New Roman" panose="02020603050405020304" pitchFamily="18" charset="0"/>
              </a:rPr>
              <a:t>аренду  </a:t>
            </a:r>
            <a:r>
              <a:rPr lang="ru-RU" sz="2900" dirty="0">
                <a:cs typeface="Times New Roman" panose="02020603050405020304" pitchFamily="18" charset="0"/>
              </a:rPr>
              <a:t>жилья в размере 50 % , но не более 4000 рублей</a:t>
            </a:r>
            <a:r>
              <a:rPr lang="ru-RU" sz="2900" dirty="0" smtClean="0"/>
              <a:t>;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2900" dirty="0" smtClean="0"/>
              <a:t> </a:t>
            </a:r>
            <a:r>
              <a:rPr lang="ru-RU" sz="2900" dirty="0" smtClean="0">
                <a:cs typeface="Times New Roman" pitchFamily="18" charset="0"/>
              </a:rPr>
              <a:t>100% льгота при оплате  коммунальных услуг (отопление, освещение);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2900" dirty="0" smtClean="0">
                <a:cs typeface="Times New Roman" pitchFamily="18" charset="0"/>
              </a:rPr>
              <a:t>Содействие Администрации Кривошеинского района в  получении </a:t>
            </a:r>
            <a:r>
              <a:rPr lang="ru-RU" sz="2900" dirty="0">
                <a:cs typeface="Times New Roman" pitchFamily="18" charset="0"/>
              </a:rPr>
              <a:t>жилого </a:t>
            </a:r>
            <a:r>
              <a:rPr lang="ru-RU" sz="2900" dirty="0" smtClean="0">
                <a:cs typeface="Times New Roman" pitchFamily="18" charset="0"/>
              </a:rPr>
              <a:t>помещения;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2900" dirty="0" smtClean="0">
                <a:cs typeface="Times New Roman" pitchFamily="18" charset="0"/>
              </a:rPr>
              <a:t>Возможность участия в Государственной  программе «Комплексное развитие сельских территорий (в мероприятии по улучшению жилищных условий граждан проживающих на сельских территориях)»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2900" dirty="0" smtClean="0">
                <a:cs typeface="Times New Roman" pitchFamily="18" charset="0"/>
              </a:rPr>
              <a:t>Компенсация работникам образовательных учреждений  </a:t>
            </a:r>
            <a:r>
              <a:rPr lang="ru-RU" sz="2900" dirty="0">
                <a:cs typeface="Times New Roman" panose="02020603050405020304" pitchFamily="18" charset="0"/>
              </a:rPr>
              <a:t>стоимости путевки на санаторно-курортное лечение и </a:t>
            </a:r>
            <a:r>
              <a:rPr lang="ru-RU" sz="2900" dirty="0" smtClean="0">
                <a:cs typeface="Times New Roman" panose="02020603050405020304" pitchFamily="18" charset="0"/>
              </a:rPr>
              <a:t>оздоровление</a:t>
            </a:r>
            <a:r>
              <a:rPr lang="ru-RU" sz="2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1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Контактная информация: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МКУ «Управление образования Администрации Кривошеинского района Томской области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Управления образования  - Левко Виктория Петровна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8 (38 251) 2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19  74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Почтовый адрес: 636300, Томская область, Кривошеинский район,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Кривошеино, ул. Ленина, д.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kr-roo@tomsk.gov.ru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адрес сайта: </a:t>
            </a:r>
            <a:r>
              <a:rPr lang="ru-RU" sz="2000" u="sng" dirty="0">
                <a:hlinkClick r:id="rId3"/>
              </a:rPr>
              <a:t>http://</a:t>
            </a:r>
            <a:r>
              <a:rPr lang="ru-RU" sz="2000" u="sng" dirty="0" smtClean="0">
                <a:hlinkClick r:id="rId3"/>
              </a:rPr>
              <a:t>kruo.edu.tomsk.ru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Ответственное лицо: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Куксёнок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Ирина Геннадьевна, методист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МКУ «Управление образования Администрации Кривошеинского района Томской области</a:t>
            </a:r>
            <a:r>
              <a:rPr lang="ru-RU" sz="2000" dirty="0"/>
              <a:t>»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8 (38 251) 2 26 82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59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User\Desktop\Фотографии\володино\P10904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57364"/>
            <a:ext cx="2000264" cy="1500198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116632"/>
            <a:ext cx="8686800" cy="6179517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</a:p>
          <a:p>
            <a:pPr>
              <a:buNone/>
            </a:pPr>
            <a:endParaRPr lang="ru-RU" sz="18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User\Desktop\Фотографии\володино\P10308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5000636"/>
            <a:ext cx="2643206" cy="1453763"/>
          </a:xfrm>
          <a:prstGeom prst="rect">
            <a:avLst/>
          </a:prstGeom>
          <a:noFill/>
        </p:spPr>
      </p:pic>
      <p:pic>
        <p:nvPicPr>
          <p:cNvPr id="1034" name="Picture 10" descr="C:\Users\User\Desktop\Фотографии\Пудовка\P105009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4766477"/>
            <a:ext cx="2714612" cy="1734357"/>
          </a:xfrm>
          <a:prstGeom prst="rect">
            <a:avLst/>
          </a:prstGeom>
          <a:noFill/>
        </p:spPr>
      </p:pic>
      <p:pic>
        <p:nvPicPr>
          <p:cNvPr id="1038" name="Picture 14" descr="C:\Users\User\Desktop\Приемка_2014\Кривошеинская СОШ\SL38111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697661"/>
            <a:ext cx="2643174" cy="1731735"/>
          </a:xfrm>
          <a:prstGeom prst="rect">
            <a:avLst/>
          </a:prstGeom>
          <a:noFill/>
        </p:spPr>
      </p:pic>
      <p:pic>
        <p:nvPicPr>
          <p:cNvPr id="1026" name="Picture 2" descr="C:\Users\User\Desktop\Фотографии\фотки Красный Яр\Фото Красноярская\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2264" y="142852"/>
            <a:ext cx="2571736" cy="1526607"/>
          </a:xfrm>
          <a:prstGeom prst="rect">
            <a:avLst/>
          </a:prstGeom>
          <a:noFill/>
        </p:spPr>
      </p:pic>
      <p:pic>
        <p:nvPicPr>
          <p:cNvPr id="36866" name="Picture 2" descr="http://kriv-pudschool.edu.tomsk.ru/wp-content/uploads/2017/02/cropped-foto-s-telefona-08.2016-16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86116" y="142852"/>
            <a:ext cx="2548739" cy="1519239"/>
          </a:xfrm>
          <a:prstGeom prst="rect">
            <a:avLst/>
          </a:prstGeom>
          <a:noFill/>
        </p:spPr>
      </p:pic>
      <p:graphicFrame>
        <p:nvGraphicFramePr>
          <p:cNvPr id="13" name="Схема 12"/>
          <p:cNvGraphicFramePr/>
          <p:nvPr/>
        </p:nvGraphicFramePr>
        <p:xfrm>
          <a:off x="1571604" y="1714488"/>
          <a:ext cx="5357850" cy="3214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59394" name="Picture 2" descr="http://blog.kob.tomsk.ru/wiki/images/8/87/Volodinskaja_shkola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142852"/>
            <a:ext cx="2500298" cy="1500174"/>
          </a:xfrm>
          <a:prstGeom prst="rect">
            <a:avLst/>
          </a:prstGeom>
          <a:noFill/>
        </p:spPr>
      </p:pic>
      <p:pic>
        <p:nvPicPr>
          <p:cNvPr id="59396" name="Picture 4" descr="http://kriv-ddt.edu.tomsk.ru/wp-content/uploads/2021/12/efdo1fdblb8-770x430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929454" y="1928802"/>
            <a:ext cx="2214546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8032" y="1484784"/>
            <a:ext cx="8686800" cy="4525963"/>
          </a:xfrm>
        </p:spPr>
        <p:txBody>
          <a:bodyPr/>
          <a:lstStyle/>
          <a:p>
            <a:pPr algn="ctr">
              <a:buNone/>
            </a:pPr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5 образовательных организациях Кривошеинского района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функционируют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Центры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цифрового и гуманитарного профилей «Точка роста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6146" name="Picture 2" descr="C:\Users\User\Desktop\фото\фото Володинская\TCRJ51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142852"/>
            <a:ext cx="2786082" cy="200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фото\фото центр сентябрь\IMG_99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02" y="3786189"/>
            <a:ext cx="2928958" cy="2196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\\Server\обмен\КУКСЕНОК И.Г\февраль 2020\Робомастер\20191212_1124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4429132"/>
            <a:ext cx="2786082" cy="2230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\\Server\обмен\КУКСЕНОК И.Г\февраль 2020\Робомастер\20191212_11281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64" y="142852"/>
            <a:ext cx="2928958" cy="200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User\Desktop\фото\круглый стол\IMG_065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6" y="4458967"/>
            <a:ext cx="2833567" cy="224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User\Desktop\фото\круглый стол\IMG_063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60" y="142852"/>
            <a:ext cx="3035829" cy="199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36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0"/>
            <a:ext cx="8867484" cy="1143009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 все образовательные организации Кривошеинского района требуются молодые педагоги</a:t>
            </a:r>
          </a:p>
          <a:p>
            <a:pPr algn="ctr">
              <a:buNone/>
            </a:pPr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http://sfo.spr.ru/img_raion/113221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5000636"/>
            <a:ext cx="2445992" cy="1716547"/>
          </a:xfrm>
          <a:prstGeom prst="rect">
            <a:avLst/>
          </a:prstGeom>
          <a:noFill/>
        </p:spPr>
      </p:pic>
      <p:pic>
        <p:nvPicPr>
          <p:cNvPr id="12292" name="Picture 4" descr="http://www.tomsk.ru/userpic/original/2015/Jun/01/8797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500825" y="3143248"/>
            <a:ext cx="2469997" cy="1714512"/>
          </a:xfrm>
          <a:prstGeom prst="rect">
            <a:avLst/>
          </a:prstGeom>
          <a:noFill/>
        </p:spPr>
      </p:pic>
      <p:pic>
        <p:nvPicPr>
          <p:cNvPr id="12296" name="Picture 8" descr="http://zdrav.tomsk.ru/storage/60831/570-440/crb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1214421"/>
            <a:ext cx="2428892" cy="1785951"/>
          </a:xfrm>
          <a:prstGeom prst="rect">
            <a:avLst/>
          </a:prstGeom>
          <a:noFill/>
        </p:spPr>
      </p:pic>
      <p:pic>
        <p:nvPicPr>
          <p:cNvPr id="12302" name="Picture 14" descr="https://im0-tub-ru.yandex.net/i?id=12ff01fe91984dba52b16b3f4eae59ef&amp;n=33&amp;h=215&amp;w=28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26" y="1214422"/>
            <a:ext cx="2449810" cy="1785950"/>
          </a:xfrm>
          <a:prstGeom prst="rect">
            <a:avLst/>
          </a:prstGeom>
          <a:noFill/>
        </p:spPr>
      </p:pic>
      <p:pic>
        <p:nvPicPr>
          <p:cNvPr id="12304" name="Picture 16" descr="http://tomsk.rfn.ru/p/m_836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3143248"/>
            <a:ext cx="2428892" cy="1733551"/>
          </a:xfrm>
          <a:prstGeom prst="rect">
            <a:avLst/>
          </a:prstGeom>
          <a:noFill/>
        </p:spPr>
      </p:pic>
      <p:pic>
        <p:nvPicPr>
          <p:cNvPr id="12306" name="Picture 18" descr="http://vesti70.ru/content/20/1/1/8/0/0/9/118009_bi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86116" y="1214422"/>
            <a:ext cx="2763461" cy="1656184"/>
          </a:xfrm>
          <a:prstGeom prst="rect">
            <a:avLst/>
          </a:prstGeom>
          <a:noFill/>
        </p:spPr>
      </p:pic>
      <p:pic>
        <p:nvPicPr>
          <p:cNvPr id="13" name="Picture 3" descr="C:\Users\User\Desktop\ДЕПАРТАМЕНТ ФЕВРАЛЬ 2020\DSC_020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78" y="3143248"/>
            <a:ext cx="2857520" cy="175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298" name="Picture 2" descr="https://i.mycdn.me/i?r=AyH4iRPQ2q0otWIFepML2LxR-1-w6NYeNRExZfDGQmmpvw&amp;fn=w_61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85720" y="5000636"/>
            <a:ext cx="2428892" cy="1714512"/>
          </a:xfrm>
          <a:prstGeom prst="rect">
            <a:avLst/>
          </a:prstGeom>
          <a:noFill/>
        </p:spPr>
      </p:pic>
      <p:pic>
        <p:nvPicPr>
          <p:cNvPr id="55300" name="Picture 4" descr="https://sportlatat.ru/assets/images/news/2019/11/rubrika-ne-sportom-edinym-otkrytie-novogo-hrama-v-sele-krivosheino3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14678" y="5000636"/>
            <a:ext cx="2857520" cy="17279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5436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образовательное учреждение «Володинская  средняя общеобразовательная школа»</a:t>
            </a:r>
            <a:endParaRPr lang="ru-RU" sz="1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418" name="Picture 2" descr="http://kriv-volschool.edu.tomsk.ru/wp-content/uploads/2018/10/viber-image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253064"/>
            <a:ext cx="5588630" cy="276702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95536" y="1052736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Сегодня это – образовательно-культурный центр села. Под одной крышей размещаются: школа на 180 обучающихся, учреждение дополнительного (музыкального) образования – филиал Кривошеинской детской школы искусств, сельский Дом культуры, сельская библиотека.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 descr="C:\Users\User\Desktop\ДЕПАРТАМЕНТ ФЕВРАЛЬ 2020\IMG_06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64" y="5072074"/>
            <a:ext cx="2357454" cy="165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0" name="Picture 2" descr="https://volodino70.ru/wp-content/uploads/2021/08/IMG-20210811-WA00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5072074"/>
            <a:ext cx="2238391" cy="1678793"/>
          </a:xfrm>
          <a:prstGeom prst="rect">
            <a:avLst/>
          </a:prstGeom>
          <a:noFill/>
        </p:spPr>
      </p:pic>
      <p:pic>
        <p:nvPicPr>
          <p:cNvPr id="53252" name="Picture 4" descr="http://blog.kob.tomsk.ru/wiki/images/8/87/Volodinskaja_shkola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6050" y="5143512"/>
            <a:ext cx="3271234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928670"/>
            <a:ext cx="8280920" cy="5603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Школа </a:t>
            </a:r>
            <a:r>
              <a:rPr lang="ru-RU" dirty="0">
                <a:solidFill>
                  <a:schemeClr val="accent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построена в 2008 году. Это красивое, современное здание, в котором обучается 170 детей из </a:t>
            </a: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села </a:t>
            </a: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Володина и   </a:t>
            </a: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близлежащих деревень </a:t>
            </a: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Новониколаевка, </a:t>
            </a:r>
            <a:r>
              <a:rPr lang="ru-RU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Старосайнаково</a:t>
            </a: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 Петровка, </a:t>
            </a:r>
            <a:r>
              <a:rPr lang="ru-RU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Иштан</a:t>
            </a: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Рыболово</a:t>
            </a: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 П</a:t>
            </a: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едагогический коллектив – 23 человека. Это </a:t>
            </a: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 </a:t>
            </a:r>
            <a:r>
              <a:rPr lang="ru-RU" dirty="0">
                <a:solidFill>
                  <a:schemeClr val="accent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только педагоги с большим опытом, но и молодые перспективные специалисты. </a:t>
            </a: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школе </a:t>
            </a: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17 учебных кабинетов; 2 мастерские (столярная и слесарная); спортивный и хореографический залы; актовый зал,  столовая; библиотека. Каждый кабинет оснащен </a:t>
            </a:r>
            <a:r>
              <a:rPr lang="ru-RU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мультимедийным</a:t>
            </a: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оборудованием; в 6 кабинетах интерактивные доски;  имеется мобильный переносной компьютерный класс;     наличие высокоскоростного Интернета; в локальной сети 21 стационарный компьютер;</a:t>
            </a:r>
          </a:p>
          <a:p>
            <a:pPr algn="just"/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кабинет физики оснащен современными лабораториями ФГОС; приобретен набор по робототехнике:  </a:t>
            </a:r>
            <a:r>
              <a:rPr lang="en-US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Iego</a:t>
            </a:r>
            <a:r>
              <a:rPr lang="en-US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EV</a:t>
            </a: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-3.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</a:p>
          <a:p>
            <a:pPr algn="just"/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На базе МБОУ «</a:t>
            </a:r>
            <a:r>
              <a:rPr lang="ru-RU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Володинская</a:t>
            </a: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СОШ»  функционирует Комплексный эколого-краеведческий музей «Кедр».</a:t>
            </a:r>
          </a:p>
          <a:p>
            <a:pPr algn="just"/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Создан Центр гражданского образования «Юный  правовед».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</a:p>
          <a:p>
            <a:pPr algn="just"/>
            <a:endParaRPr lang="ru-RU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ru-RU" b="1" dirty="0" smtClean="0">
              <a:solidFill>
                <a:schemeClr val="accent6">
                  <a:lumMod val="75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400" b="1" dirty="0">
              <a:solidFill>
                <a:schemeClr val="accent6">
                  <a:lumMod val="75000"/>
                </a:schemeClr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4271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1000108"/>
            <a:ext cx="8280920" cy="504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 2019 – 2020  учебном году начал свою деятельность центр образования цифрового и гуманитарного профилей «Точка роста».</a:t>
            </a:r>
            <a:r>
              <a:rPr lang="ru-RU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Точка роста</a:t>
            </a:r>
            <a:r>
              <a:rPr lang="ru-RU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— 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 образования цифрового и гуманитарного профилей — это новая модель дополнительного образования детей, инновационного творчества, оснащенного самым современным оборудованием, что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позволяет педагогам «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перевернуть» восприятие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досуга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творчества, воплотить в реальность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самые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смелые образы и идеи. 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школе обновилось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оснащение - обновлена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материально-техническая база, закуплено новое оборудование. Все это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позволяет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по-новому подойти к обучению детей, в частности, по таким предметам, как «Технология», «Информатика», «Основы безопасности жизнедеятельности».</a:t>
            </a:r>
            <a:endParaRPr lang="ru-RU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  <a:hlinkClick r:id="rId3"/>
              </a:rPr>
              <a:t>Учебные кабинеты Центра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— 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высокотехнологичные площадки, оборудованные по последнему слову учебной техники. Обучение строится по основным направлениям, «лабораториям».</a:t>
            </a:r>
            <a:endParaRPr lang="ru-RU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ru-RU" b="1" dirty="0" smtClean="0">
              <a:solidFill>
                <a:schemeClr val="accent6">
                  <a:lumMod val="75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400" b="1" dirty="0">
              <a:solidFill>
                <a:schemeClr val="accent6">
                  <a:lumMod val="75000"/>
                </a:schemeClr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4271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9"/>
            <a:ext cx="8686800" cy="2159670"/>
          </a:xfrm>
        </p:spPr>
        <p:txBody>
          <a:bodyPr/>
          <a:lstStyle/>
          <a:p>
            <a:pPr>
              <a:buClr>
                <a:srgbClr val="F0A22E"/>
              </a:buClr>
              <a:buNone/>
            </a:pPr>
            <a:r>
              <a:rPr lang="ru-RU" sz="2000" b="1" dirty="0" smtClean="0">
                <a:solidFill>
                  <a:srgbClr val="C1752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на 2022-2023 </a:t>
            </a:r>
            <a:r>
              <a:rPr lang="ru-RU" sz="2000" b="1" dirty="0">
                <a:solidFill>
                  <a:srgbClr val="C1752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учебный </a:t>
            </a:r>
            <a:r>
              <a:rPr lang="ru-RU" sz="2000" b="1" dirty="0" smtClean="0">
                <a:solidFill>
                  <a:srgbClr val="C1752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год:</a:t>
            </a:r>
          </a:p>
          <a:p>
            <a:pPr algn="just">
              <a:buClr>
                <a:srgbClr val="F0A22E"/>
              </a:buClr>
              <a:buNone/>
            </a:pPr>
            <a:r>
              <a:rPr lang="ru-RU" sz="2400" b="1" dirty="0" smtClean="0">
                <a:solidFill>
                  <a:srgbClr val="C1752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C1752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учитель физики;</a:t>
            </a:r>
          </a:p>
          <a:p>
            <a:pPr>
              <a:buClr>
                <a:srgbClr val="F0A22E"/>
              </a:buClr>
              <a:buNone/>
            </a:pPr>
            <a:r>
              <a:rPr lang="ru-RU" sz="2000" b="1" dirty="0">
                <a:solidFill>
                  <a:srgbClr val="C1752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dirty="0" smtClean="0">
                <a:solidFill>
                  <a:srgbClr val="C1752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2024-2025 </a:t>
            </a:r>
            <a:r>
              <a:rPr lang="ru-RU" sz="2000" b="1" dirty="0">
                <a:solidFill>
                  <a:srgbClr val="C1752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учебный год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Clr>
                <a:srgbClr val="F0A22E"/>
              </a:buClr>
              <a:buNone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учитель химии;</a:t>
            </a:r>
          </a:p>
          <a:p>
            <a:pPr marL="0" indent="0" algn="just">
              <a:buClr>
                <a:srgbClr val="F0A22E"/>
              </a:buClr>
              <a:buNone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учитель английского языка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0A22E"/>
              </a:buClr>
              <a:buNone/>
            </a:pPr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0A22E"/>
              </a:buClr>
            </a:pPr>
            <a:endParaRPr lang="ru-RU" sz="2400" b="1" dirty="0">
              <a:solidFill>
                <a:srgbClr val="C17529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Clr>
                <a:srgbClr val="F0A22E"/>
              </a:buClr>
              <a:buNone/>
            </a:pPr>
            <a:endParaRPr lang="ru-RU" sz="2400" b="1" dirty="0">
              <a:solidFill>
                <a:srgbClr val="C17529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Clr>
                <a:srgbClr val="F0A22E"/>
              </a:buClr>
              <a:buNone/>
            </a:pPr>
            <a:endParaRPr lang="ru-RU" b="1" dirty="0">
              <a:solidFill>
                <a:srgbClr val="C17529">
                  <a:lumMod val="50000"/>
                </a:srgbClr>
              </a:solidFill>
              <a:latin typeface="Book Antiqua" pitchFamily="18" charset="0"/>
            </a:endParaRPr>
          </a:p>
          <a:p>
            <a:pPr>
              <a:buNone/>
            </a:pPr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332656"/>
            <a:ext cx="7200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ru-RU"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Потребность </a:t>
            </a:r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педагогических </a:t>
            </a:r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кадрах</a:t>
            </a:r>
          </a:p>
          <a:p>
            <a:pPr marL="342900" indent="-342900" algn="ctr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МБОУ «Володинская СОШ»</a:t>
            </a:r>
          </a:p>
        </p:txBody>
      </p:sp>
      <p:sp>
        <p:nvSpPr>
          <p:cNvPr id="49154" name="AutoShape 2" descr="http://static.mvd.ru/upload/site71/document_news/IMG_36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9156" name="Picture 4" descr="https://static.mvd.ru/upload/site71/document_images/DSC_0540-800x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428736"/>
            <a:ext cx="3857652" cy="2555694"/>
          </a:xfrm>
          <a:prstGeom prst="rect">
            <a:avLst/>
          </a:prstGeom>
          <a:noFill/>
        </p:spPr>
      </p:pic>
      <p:pic>
        <p:nvPicPr>
          <p:cNvPr id="49160" name="Picture 8" descr="Участие в соревнованиях приняли обучающиеся общеобразовательных школ с. Вол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929066"/>
            <a:ext cx="3714776" cy="2476518"/>
          </a:xfrm>
          <a:prstGeom prst="rect">
            <a:avLst/>
          </a:prstGeom>
          <a:noFill/>
        </p:spPr>
      </p:pic>
      <p:sp>
        <p:nvSpPr>
          <p:cNvPr id="49164" name="AutoShape 12" descr="C:\Users\Uprav\Desktop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66" name="AutoShape 14" descr="C:\Users\Uprav\Desktop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68" name="AutoShape 16" descr="C:\Users\Uprav\Desktop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9170" name="Picture 18" descr="https://i.siteapi.org/B8QrwSnpyy8RfJJPLOBaK8NZ8fM=/0x0:1200x900/s2.siteapi.org/16ff15e1c8e64a9/img/i3scg78fkqgw4cok4kwks00ow0o8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4143380"/>
            <a:ext cx="2928958" cy="21967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2357</TotalTime>
  <Words>1006</Words>
  <Application>Microsoft Office PowerPoint</Application>
  <PresentationFormat>Экран (4:3)</PresentationFormat>
  <Paragraphs>166</Paragraphs>
  <Slides>22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Муниципальное бюджетное образовательное учреждение «Володинская  средняя общеобразовательная школа»</vt:lpstr>
      <vt:lpstr>Презентация PowerPoint</vt:lpstr>
      <vt:lpstr>Презентация PowerPoint</vt:lpstr>
      <vt:lpstr>Презентация PowerPoint</vt:lpstr>
      <vt:lpstr>   Для детей дошкольного возраста на территории села Володина функционирует  детский сад «Колосок» </vt:lpstr>
      <vt:lpstr> МБОУ «Красноярская  СОШ» </vt:lpstr>
      <vt:lpstr>Презентация PowerPoint</vt:lpstr>
      <vt:lpstr>  МБОУ «Пудовская СОШ»  Расстояние от г. Томска до с.  Пудовки  185 км.  В школе работают  17 педагогов, обучаются 112 учеников </vt:lpstr>
      <vt:lpstr>Презентация PowerPoint</vt:lpstr>
      <vt:lpstr>МБОУ «Кривошеинская СОШ им. Героя Советского Союза им. Ф. М. Зинченко»</vt:lpstr>
      <vt:lpstr>Потребность в кадрах: 2022-2023  учебный год – учителя физики, математики английского языка 2023-2024  учебный год -  учителя русского языка и начальных классов 2024-2025  учебный год -  учителя русского языка , истории, физической культуры, изо, немецкого языка 2025-2026  учебный год – учителя информатики , английского языка 2026-2027  учебный год - учителя химии</vt:lpstr>
      <vt:lpstr>      МКОУ  «Петровская ООШ» </vt:lpstr>
      <vt:lpstr> МБОУ «Белобугорская  ООШ» </vt:lpstr>
      <vt:lpstr> МБОУ  «Белобугорская ООШ» </vt:lpstr>
      <vt:lpstr>Презентация PowerPoint</vt:lpstr>
      <vt:lpstr>Социальные гарантии при трудоустройстве: </vt:lpstr>
      <vt:lpstr>Контактная информация: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273</cp:revision>
  <dcterms:created xsi:type="dcterms:W3CDTF">2016-04-11T10:26:26Z</dcterms:created>
  <dcterms:modified xsi:type="dcterms:W3CDTF">2022-10-03T08:44:31Z</dcterms:modified>
</cp:coreProperties>
</file>